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82"/>
  </p:notesMasterIdLst>
  <p:handoutMasterIdLst>
    <p:handoutMasterId r:id="rId83"/>
  </p:handoutMasterIdLst>
  <p:sldIdLst>
    <p:sldId id="256" r:id="rId5"/>
    <p:sldId id="320" r:id="rId6"/>
    <p:sldId id="321" r:id="rId7"/>
    <p:sldId id="259" r:id="rId8"/>
    <p:sldId id="260" r:id="rId9"/>
    <p:sldId id="261" r:id="rId10"/>
    <p:sldId id="347" r:id="rId11"/>
    <p:sldId id="263" r:id="rId12"/>
    <p:sldId id="264" r:id="rId13"/>
    <p:sldId id="322"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266" r:id="rId33"/>
    <p:sldId id="392" r:id="rId34"/>
    <p:sldId id="389" r:id="rId35"/>
    <p:sldId id="390" r:id="rId36"/>
    <p:sldId id="391" r:id="rId37"/>
    <p:sldId id="393" r:id="rId38"/>
    <p:sldId id="394" r:id="rId39"/>
    <p:sldId id="395" r:id="rId40"/>
    <p:sldId id="276" r:id="rId41"/>
    <p:sldId id="277" r:id="rId42"/>
    <p:sldId id="278" r:id="rId43"/>
    <p:sldId id="279" r:id="rId44"/>
    <p:sldId id="280" r:id="rId45"/>
    <p:sldId id="298" r:id="rId46"/>
    <p:sldId id="299" r:id="rId47"/>
    <p:sldId id="300" r:id="rId48"/>
    <p:sldId id="302" r:id="rId49"/>
    <p:sldId id="286" r:id="rId50"/>
    <p:sldId id="396" r:id="rId51"/>
    <p:sldId id="269" r:id="rId52"/>
    <p:sldId id="270" r:id="rId53"/>
    <p:sldId id="309" r:id="rId54"/>
    <p:sldId id="397" r:id="rId55"/>
    <p:sldId id="398" r:id="rId56"/>
    <p:sldId id="421" r:id="rId57"/>
    <p:sldId id="422" r:id="rId58"/>
    <p:sldId id="419" r:id="rId59"/>
    <p:sldId id="423" r:id="rId60"/>
    <p:sldId id="424" r:id="rId61"/>
    <p:sldId id="425" r:id="rId62"/>
    <p:sldId id="426" r:id="rId63"/>
    <p:sldId id="427" r:id="rId64"/>
    <p:sldId id="428" r:id="rId65"/>
    <p:sldId id="429" r:id="rId66"/>
    <p:sldId id="384" r:id="rId67"/>
    <p:sldId id="385" r:id="rId68"/>
    <p:sldId id="386" r:id="rId69"/>
    <p:sldId id="430" r:id="rId70"/>
    <p:sldId id="431" r:id="rId71"/>
    <p:sldId id="432" r:id="rId72"/>
    <p:sldId id="433" r:id="rId73"/>
    <p:sldId id="434" r:id="rId74"/>
    <p:sldId id="435" r:id="rId75"/>
    <p:sldId id="436" r:id="rId76"/>
    <p:sldId id="437" r:id="rId77"/>
    <p:sldId id="438" r:id="rId78"/>
    <p:sldId id="345" r:id="rId79"/>
    <p:sldId id="439" r:id="rId80"/>
    <p:sldId id="346" r:id="rId81"/>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CAE5D-0022-460C-BAD6-AB608116AFD6}" v="1" dt="2024-12-30T02:52:03.27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462" autoAdjust="0"/>
  </p:normalViewPr>
  <p:slideViewPr>
    <p:cSldViewPr snapToGrid="0">
      <p:cViewPr varScale="1">
        <p:scale>
          <a:sx n="65" d="100"/>
          <a:sy n="65" d="100"/>
        </p:scale>
        <p:origin x="350" y="278"/>
      </p:cViewPr>
      <p:guideLst/>
    </p:cSldViewPr>
  </p:slideViewPr>
  <p:notesTextViewPr>
    <p:cViewPr>
      <p:scale>
        <a:sx n="1" d="1"/>
        <a:sy n="1" d="1"/>
      </p:scale>
      <p:origin x="0" y="0"/>
    </p:cViewPr>
  </p:notesTextViewPr>
  <p:notesViewPr>
    <p:cSldViewPr snapToGrid="0">
      <p:cViewPr varScale="1">
        <p:scale>
          <a:sx n="82" d="100"/>
          <a:sy n="82" d="100"/>
        </p:scale>
        <p:origin x="3156"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hau [SEHS]" userId="bdf89e84-b0b9-49c4-bac0-82c8cf7178d0" providerId="ADAL" clId="{D77E2FCC-7076-4E8E-8C9B-2301B04C84AD}"/>
    <pc:docChg chg="undo custSel addSld delSld modSld">
      <pc:chgData name="James Chau [SEHS]" userId="bdf89e84-b0b9-49c4-bac0-82c8cf7178d0" providerId="ADAL" clId="{D77E2FCC-7076-4E8E-8C9B-2301B04C84AD}" dt="2023-07-13T01:34:47.604" v="1832" actId="207"/>
      <pc:docMkLst>
        <pc:docMk/>
      </pc:docMkLst>
      <pc:sldChg chg="addSp modSp mod chgLayout">
        <pc:chgData name="James Chau [SEHS]" userId="bdf89e84-b0b9-49c4-bac0-82c8cf7178d0" providerId="ADAL" clId="{D77E2FCC-7076-4E8E-8C9B-2301B04C84AD}" dt="2023-07-03T06:10:47.081" v="141" actId="20577"/>
        <pc:sldMkLst>
          <pc:docMk/>
          <pc:sldMk cId="0" sldId="256"/>
        </pc:sldMkLst>
      </pc:sldChg>
      <pc:sldChg chg="modSp">
        <pc:chgData name="James Chau [SEHS]" userId="bdf89e84-b0b9-49c4-bac0-82c8cf7178d0" providerId="ADAL" clId="{D77E2FCC-7076-4E8E-8C9B-2301B04C84AD}" dt="2023-07-11T06:46:02.812" v="782" actId="14100"/>
        <pc:sldMkLst>
          <pc:docMk/>
          <pc:sldMk cId="745551761" sldId="263"/>
        </pc:sldMkLst>
      </pc:sldChg>
      <pc:sldChg chg="del">
        <pc:chgData name="James Chau [SEHS]" userId="bdf89e84-b0b9-49c4-bac0-82c8cf7178d0" providerId="ADAL" clId="{D77E2FCC-7076-4E8E-8C9B-2301B04C84AD}" dt="2023-07-03T06:18:25.524" v="765" actId="47"/>
        <pc:sldMkLst>
          <pc:docMk/>
          <pc:sldMk cId="1291838816" sldId="265"/>
        </pc:sldMkLst>
      </pc:sldChg>
      <pc:sldChg chg="del">
        <pc:chgData name="James Chau [SEHS]" userId="bdf89e84-b0b9-49c4-bac0-82c8cf7178d0" providerId="ADAL" clId="{D77E2FCC-7076-4E8E-8C9B-2301B04C84AD}" dt="2023-07-03T06:18:26.289" v="766" actId="47"/>
        <pc:sldMkLst>
          <pc:docMk/>
          <pc:sldMk cId="3986172391" sldId="267"/>
        </pc:sldMkLst>
      </pc:sldChg>
      <pc:sldChg chg="modSp mod">
        <pc:chgData name="James Chau [SEHS]" userId="bdf89e84-b0b9-49c4-bac0-82c8cf7178d0" providerId="ADAL" clId="{D77E2FCC-7076-4E8E-8C9B-2301B04C84AD}" dt="2023-07-13T01:34:47.604" v="1832" actId="207"/>
        <pc:sldMkLst>
          <pc:docMk/>
          <pc:sldMk cId="3187081181" sldId="319"/>
        </pc:sldMkLst>
      </pc:sldChg>
      <pc:sldChg chg="addSp delSp modSp new mod setBg">
        <pc:chgData name="James Chau [SEHS]" userId="bdf89e84-b0b9-49c4-bac0-82c8cf7178d0" providerId="ADAL" clId="{D77E2FCC-7076-4E8E-8C9B-2301B04C84AD}" dt="2023-07-03T06:18:14.747" v="764" actId="14100"/>
        <pc:sldMkLst>
          <pc:docMk/>
          <pc:sldMk cId="3780302161" sldId="320"/>
        </pc:sldMkLst>
      </pc:sldChg>
      <pc:sldChg chg="modSp new mod">
        <pc:chgData name="James Chau [SEHS]" userId="bdf89e84-b0b9-49c4-bac0-82c8cf7178d0" providerId="ADAL" clId="{D77E2FCC-7076-4E8E-8C9B-2301B04C84AD}" dt="2023-07-03T06:18:53.573" v="778"/>
        <pc:sldMkLst>
          <pc:docMk/>
          <pc:sldMk cId="669647460" sldId="321"/>
        </pc:sldMkLst>
      </pc:sldChg>
      <pc:sldChg chg="modSp mod">
        <pc:chgData name="James Chau [SEHS]" userId="bdf89e84-b0b9-49c4-bac0-82c8cf7178d0" providerId="ADAL" clId="{D77E2FCC-7076-4E8E-8C9B-2301B04C84AD}" dt="2023-07-11T06:47:06.404" v="826" actId="20577"/>
        <pc:sldMkLst>
          <pc:docMk/>
          <pc:sldMk cId="2336379961" sldId="349"/>
        </pc:sldMkLst>
      </pc:sldChg>
      <pc:sldChg chg="addSp modSp mod">
        <pc:chgData name="James Chau [SEHS]" userId="bdf89e84-b0b9-49c4-bac0-82c8cf7178d0" providerId="ADAL" clId="{D77E2FCC-7076-4E8E-8C9B-2301B04C84AD}" dt="2023-07-12T01:34:38.578" v="1108" actId="20577"/>
        <pc:sldMkLst>
          <pc:docMk/>
          <pc:sldMk cId="2304888447" sldId="356"/>
        </pc:sldMkLst>
      </pc:sldChg>
      <pc:sldChg chg="addSp modSp new mod">
        <pc:chgData name="James Chau [SEHS]" userId="bdf89e84-b0b9-49c4-bac0-82c8cf7178d0" providerId="ADAL" clId="{D77E2FCC-7076-4E8E-8C9B-2301B04C84AD}" dt="2023-07-12T01:40:26.532" v="1441" actId="27636"/>
        <pc:sldMkLst>
          <pc:docMk/>
          <pc:sldMk cId="2830244994" sldId="357"/>
        </pc:sldMkLst>
      </pc:sldChg>
      <pc:sldChg chg="addSp modSp new mod">
        <pc:chgData name="James Chau [SEHS]" userId="bdf89e84-b0b9-49c4-bac0-82c8cf7178d0" providerId="ADAL" clId="{D77E2FCC-7076-4E8E-8C9B-2301B04C84AD}" dt="2023-07-12T01:50:01.016" v="1785" actId="1076"/>
        <pc:sldMkLst>
          <pc:docMk/>
          <pc:sldMk cId="1123461840" sldId="358"/>
        </pc:sldMkLst>
      </pc:sldChg>
      <pc:sldChg chg="modSp new mod">
        <pc:chgData name="James Chau [SEHS]" userId="bdf89e84-b0b9-49c4-bac0-82c8cf7178d0" providerId="ADAL" clId="{D77E2FCC-7076-4E8E-8C9B-2301B04C84AD}" dt="2023-07-12T01:50:33.228" v="1831" actId="20577"/>
        <pc:sldMkLst>
          <pc:docMk/>
          <pc:sldMk cId="532322247" sldId="359"/>
        </pc:sldMkLst>
      </pc:sldChg>
    </pc:docChg>
  </pc:docChgLst>
  <pc:docChgLst>
    <pc:chgData name="James Chau [SEHS]" userId="bdf89e84-b0b9-49c4-bac0-82c8cf7178d0" providerId="ADAL" clId="{87752093-8FB9-4F09-A56D-54667D54D0B4}"/>
    <pc:docChg chg="undo custSel addSld delSld modSld">
      <pc:chgData name="James Chau [SEHS]" userId="bdf89e84-b0b9-49c4-bac0-82c8cf7178d0" providerId="ADAL" clId="{87752093-8FB9-4F09-A56D-54667D54D0B4}" dt="2024-06-19T02:44:09.294" v="1652" actId="20577"/>
      <pc:docMkLst>
        <pc:docMk/>
      </pc:docMkLst>
      <pc:sldChg chg="modSp mod">
        <pc:chgData name="James Chau [SEHS]" userId="bdf89e84-b0b9-49c4-bac0-82c8cf7178d0" providerId="ADAL" clId="{87752093-8FB9-4F09-A56D-54667D54D0B4}" dt="2024-06-19T01:41:33.557" v="17" actId="6549"/>
        <pc:sldMkLst>
          <pc:docMk/>
          <pc:sldMk cId="0" sldId="256"/>
        </pc:sldMkLst>
      </pc:sldChg>
      <pc:sldChg chg="addSp modSp mod">
        <pc:chgData name="James Chau [SEHS]" userId="bdf89e84-b0b9-49c4-bac0-82c8cf7178d0" providerId="ADAL" clId="{87752093-8FB9-4F09-A56D-54667D54D0B4}" dt="2024-06-19T01:50:12.862" v="108" actId="1076"/>
        <pc:sldMkLst>
          <pc:docMk/>
          <pc:sldMk cId="13410" sldId="266"/>
        </pc:sldMkLst>
      </pc:sldChg>
      <pc:sldChg chg="del">
        <pc:chgData name="James Chau [SEHS]" userId="bdf89e84-b0b9-49c4-bac0-82c8cf7178d0" providerId="ADAL" clId="{87752093-8FB9-4F09-A56D-54667D54D0B4}" dt="2024-06-19T01:55:27.403" v="175" actId="47"/>
        <pc:sldMkLst>
          <pc:docMk/>
          <pc:sldMk cId="3133379402" sldId="267"/>
        </pc:sldMkLst>
      </pc:sldChg>
      <pc:sldChg chg="del">
        <pc:chgData name="James Chau [SEHS]" userId="bdf89e84-b0b9-49c4-bac0-82c8cf7178d0" providerId="ADAL" clId="{87752093-8FB9-4F09-A56D-54667D54D0B4}" dt="2024-06-19T01:55:32.154" v="176" actId="47"/>
        <pc:sldMkLst>
          <pc:docMk/>
          <pc:sldMk cId="3075773448" sldId="268"/>
        </pc:sldMkLst>
      </pc:sldChg>
      <pc:sldChg chg="del">
        <pc:chgData name="James Chau [SEHS]" userId="bdf89e84-b0b9-49c4-bac0-82c8cf7178d0" providerId="ADAL" clId="{87752093-8FB9-4F09-A56D-54667D54D0B4}" dt="2024-06-19T01:58:08.138" v="234" actId="47"/>
        <pc:sldMkLst>
          <pc:docMk/>
          <pc:sldMk cId="1661484740" sldId="269"/>
        </pc:sldMkLst>
      </pc:sldChg>
      <pc:sldChg chg="del">
        <pc:chgData name="James Chau [SEHS]" userId="bdf89e84-b0b9-49c4-bac0-82c8cf7178d0" providerId="ADAL" clId="{87752093-8FB9-4F09-A56D-54667D54D0B4}" dt="2024-06-19T01:58:09.166" v="235" actId="47"/>
        <pc:sldMkLst>
          <pc:docMk/>
          <pc:sldMk cId="3205950597" sldId="270"/>
        </pc:sldMkLst>
      </pc:sldChg>
      <pc:sldChg chg="del">
        <pc:chgData name="James Chau [SEHS]" userId="bdf89e84-b0b9-49c4-bac0-82c8cf7178d0" providerId="ADAL" clId="{87752093-8FB9-4F09-A56D-54667D54D0B4}" dt="2024-06-19T01:55:37.396" v="177" actId="47"/>
        <pc:sldMkLst>
          <pc:docMk/>
          <pc:sldMk cId="3819733777" sldId="272"/>
        </pc:sldMkLst>
      </pc:sldChg>
      <pc:sldChg chg="del">
        <pc:chgData name="James Chau [SEHS]" userId="bdf89e84-b0b9-49c4-bac0-82c8cf7178d0" providerId="ADAL" clId="{87752093-8FB9-4F09-A56D-54667D54D0B4}" dt="2024-06-19T01:58:15.290" v="241" actId="47"/>
        <pc:sldMkLst>
          <pc:docMk/>
          <pc:sldMk cId="1820277318" sldId="273"/>
        </pc:sldMkLst>
      </pc:sldChg>
      <pc:sldChg chg="del">
        <pc:chgData name="James Chau [SEHS]" userId="bdf89e84-b0b9-49c4-bac0-82c8cf7178d0" providerId="ADAL" clId="{87752093-8FB9-4F09-A56D-54667D54D0B4}" dt="2024-06-19T01:58:56.615" v="244" actId="47"/>
        <pc:sldMkLst>
          <pc:docMk/>
          <pc:sldMk cId="1234275859" sldId="276"/>
        </pc:sldMkLst>
      </pc:sldChg>
      <pc:sldChg chg="del">
        <pc:chgData name="James Chau [SEHS]" userId="bdf89e84-b0b9-49c4-bac0-82c8cf7178d0" providerId="ADAL" clId="{87752093-8FB9-4F09-A56D-54667D54D0B4}" dt="2024-06-19T01:58:56.615" v="244" actId="47"/>
        <pc:sldMkLst>
          <pc:docMk/>
          <pc:sldMk cId="3115548850" sldId="277"/>
        </pc:sldMkLst>
      </pc:sldChg>
      <pc:sldChg chg="del">
        <pc:chgData name="James Chau [SEHS]" userId="bdf89e84-b0b9-49c4-bac0-82c8cf7178d0" providerId="ADAL" clId="{87752093-8FB9-4F09-A56D-54667D54D0B4}" dt="2024-06-19T01:58:56.615" v="244" actId="47"/>
        <pc:sldMkLst>
          <pc:docMk/>
          <pc:sldMk cId="3715076640" sldId="278"/>
        </pc:sldMkLst>
      </pc:sldChg>
      <pc:sldChg chg="del">
        <pc:chgData name="James Chau [SEHS]" userId="bdf89e84-b0b9-49c4-bac0-82c8cf7178d0" providerId="ADAL" clId="{87752093-8FB9-4F09-A56D-54667D54D0B4}" dt="2024-06-19T01:58:56.615" v="244" actId="47"/>
        <pc:sldMkLst>
          <pc:docMk/>
          <pc:sldMk cId="300644926" sldId="279"/>
        </pc:sldMkLst>
      </pc:sldChg>
      <pc:sldChg chg="del">
        <pc:chgData name="James Chau [SEHS]" userId="bdf89e84-b0b9-49c4-bac0-82c8cf7178d0" providerId="ADAL" clId="{87752093-8FB9-4F09-A56D-54667D54D0B4}" dt="2024-06-19T01:58:56.615" v="244" actId="47"/>
        <pc:sldMkLst>
          <pc:docMk/>
          <pc:sldMk cId="3102403351" sldId="280"/>
        </pc:sldMkLst>
      </pc:sldChg>
      <pc:sldChg chg="del">
        <pc:chgData name="James Chau [SEHS]" userId="bdf89e84-b0b9-49c4-bac0-82c8cf7178d0" providerId="ADAL" clId="{87752093-8FB9-4F09-A56D-54667D54D0B4}" dt="2024-06-19T01:58:56.615" v="244" actId="47"/>
        <pc:sldMkLst>
          <pc:docMk/>
          <pc:sldMk cId="1048369471" sldId="286"/>
        </pc:sldMkLst>
      </pc:sldChg>
      <pc:sldChg chg="modSp mod">
        <pc:chgData name="James Chau [SEHS]" userId="bdf89e84-b0b9-49c4-bac0-82c8cf7178d0" providerId="ADAL" clId="{87752093-8FB9-4F09-A56D-54667D54D0B4}" dt="2024-06-19T02:44:09.294" v="1652" actId="20577"/>
        <pc:sldMkLst>
          <pc:docMk/>
          <pc:sldMk cId="4006790739" sldId="296"/>
        </pc:sldMkLst>
      </pc:sldChg>
      <pc:sldChg chg="del">
        <pc:chgData name="James Chau [SEHS]" userId="bdf89e84-b0b9-49c4-bac0-82c8cf7178d0" providerId="ADAL" clId="{87752093-8FB9-4F09-A56D-54667D54D0B4}" dt="2024-06-19T01:58:56.615" v="244" actId="47"/>
        <pc:sldMkLst>
          <pc:docMk/>
          <pc:sldMk cId="3041642057" sldId="298"/>
        </pc:sldMkLst>
      </pc:sldChg>
      <pc:sldChg chg="del">
        <pc:chgData name="James Chau [SEHS]" userId="bdf89e84-b0b9-49c4-bac0-82c8cf7178d0" providerId="ADAL" clId="{87752093-8FB9-4F09-A56D-54667D54D0B4}" dt="2024-06-19T01:58:56.615" v="244" actId="47"/>
        <pc:sldMkLst>
          <pc:docMk/>
          <pc:sldMk cId="2805876693" sldId="299"/>
        </pc:sldMkLst>
      </pc:sldChg>
      <pc:sldChg chg="del">
        <pc:chgData name="James Chau [SEHS]" userId="bdf89e84-b0b9-49c4-bac0-82c8cf7178d0" providerId="ADAL" clId="{87752093-8FB9-4F09-A56D-54667D54D0B4}" dt="2024-06-19T01:58:56.615" v="244" actId="47"/>
        <pc:sldMkLst>
          <pc:docMk/>
          <pc:sldMk cId="2967452586" sldId="300"/>
        </pc:sldMkLst>
      </pc:sldChg>
      <pc:sldChg chg="del">
        <pc:chgData name="James Chau [SEHS]" userId="bdf89e84-b0b9-49c4-bac0-82c8cf7178d0" providerId="ADAL" clId="{87752093-8FB9-4F09-A56D-54667D54D0B4}" dt="2024-06-19T01:58:56.615" v="244" actId="47"/>
        <pc:sldMkLst>
          <pc:docMk/>
          <pc:sldMk cId="672599544" sldId="302"/>
        </pc:sldMkLst>
      </pc:sldChg>
      <pc:sldChg chg="del">
        <pc:chgData name="James Chau [SEHS]" userId="bdf89e84-b0b9-49c4-bac0-82c8cf7178d0" providerId="ADAL" clId="{87752093-8FB9-4F09-A56D-54667D54D0B4}" dt="2024-06-19T01:58:10.838" v="236" actId="47"/>
        <pc:sldMkLst>
          <pc:docMk/>
          <pc:sldMk cId="1458453671" sldId="309"/>
        </pc:sldMkLst>
      </pc:sldChg>
      <pc:sldChg chg="modSp mod">
        <pc:chgData name="James Chau [SEHS]" userId="bdf89e84-b0b9-49c4-bac0-82c8cf7178d0" providerId="ADAL" clId="{87752093-8FB9-4F09-A56D-54667D54D0B4}" dt="2024-06-19T01:41:59.579" v="45" actId="20577"/>
        <pc:sldMkLst>
          <pc:docMk/>
          <pc:sldMk cId="3187081181" sldId="319"/>
        </pc:sldMkLst>
      </pc:sldChg>
      <pc:sldChg chg="del">
        <pc:chgData name="James Chau [SEHS]" userId="bdf89e84-b0b9-49c4-bac0-82c8cf7178d0" providerId="ADAL" clId="{87752093-8FB9-4F09-A56D-54667D54D0B4}" dt="2024-06-19T01:58:56.615" v="244" actId="47"/>
        <pc:sldMkLst>
          <pc:docMk/>
          <pc:sldMk cId="2333730261" sldId="334"/>
        </pc:sldMkLst>
      </pc:sldChg>
      <pc:sldChg chg="del">
        <pc:chgData name="James Chau [SEHS]" userId="bdf89e84-b0b9-49c4-bac0-82c8cf7178d0" providerId="ADAL" clId="{87752093-8FB9-4F09-A56D-54667D54D0B4}" dt="2024-06-19T01:58:56.615" v="244" actId="47"/>
        <pc:sldMkLst>
          <pc:docMk/>
          <pc:sldMk cId="3798253906" sldId="345"/>
        </pc:sldMkLst>
      </pc:sldChg>
      <pc:sldChg chg="del">
        <pc:chgData name="James Chau [SEHS]" userId="bdf89e84-b0b9-49c4-bac0-82c8cf7178d0" providerId="ADAL" clId="{87752093-8FB9-4F09-A56D-54667D54D0B4}" dt="2024-06-19T01:58:11.924" v="237" actId="47"/>
        <pc:sldMkLst>
          <pc:docMk/>
          <pc:sldMk cId="1672108078" sldId="366"/>
        </pc:sldMkLst>
      </pc:sldChg>
      <pc:sldChg chg="del">
        <pc:chgData name="James Chau [SEHS]" userId="bdf89e84-b0b9-49c4-bac0-82c8cf7178d0" providerId="ADAL" clId="{87752093-8FB9-4F09-A56D-54667D54D0B4}" dt="2024-06-19T01:58:12.750" v="238" actId="47"/>
        <pc:sldMkLst>
          <pc:docMk/>
          <pc:sldMk cId="3865126240" sldId="367"/>
        </pc:sldMkLst>
      </pc:sldChg>
      <pc:sldChg chg="del">
        <pc:chgData name="James Chau [SEHS]" userId="bdf89e84-b0b9-49c4-bac0-82c8cf7178d0" providerId="ADAL" clId="{87752093-8FB9-4F09-A56D-54667D54D0B4}" dt="2024-06-19T01:58:14.014" v="239" actId="47"/>
        <pc:sldMkLst>
          <pc:docMk/>
          <pc:sldMk cId="5634808" sldId="368"/>
        </pc:sldMkLst>
      </pc:sldChg>
      <pc:sldChg chg="del">
        <pc:chgData name="James Chau [SEHS]" userId="bdf89e84-b0b9-49c4-bac0-82c8cf7178d0" providerId="ADAL" clId="{87752093-8FB9-4F09-A56D-54667D54D0B4}" dt="2024-06-19T01:58:14.842" v="240" actId="47"/>
        <pc:sldMkLst>
          <pc:docMk/>
          <pc:sldMk cId="1388979924" sldId="369"/>
        </pc:sldMkLst>
      </pc:sldChg>
      <pc:sldChg chg="del">
        <pc:chgData name="James Chau [SEHS]" userId="bdf89e84-b0b9-49c4-bac0-82c8cf7178d0" providerId="ADAL" clId="{87752093-8FB9-4F09-A56D-54667D54D0B4}" dt="2024-06-19T01:58:15.491" v="242" actId="47"/>
        <pc:sldMkLst>
          <pc:docMk/>
          <pc:sldMk cId="2417701801" sldId="370"/>
        </pc:sldMkLst>
      </pc:sldChg>
      <pc:sldChg chg="del">
        <pc:chgData name="James Chau [SEHS]" userId="bdf89e84-b0b9-49c4-bac0-82c8cf7178d0" providerId="ADAL" clId="{87752093-8FB9-4F09-A56D-54667D54D0B4}" dt="2024-06-19T01:58:56.615" v="244" actId="47"/>
        <pc:sldMkLst>
          <pc:docMk/>
          <pc:sldMk cId="3510121865" sldId="371"/>
        </pc:sldMkLst>
      </pc:sldChg>
      <pc:sldChg chg="del">
        <pc:chgData name="James Chau [SEHS]" userId="bdf89e84-b0b9-49c4-bac0-82c8cf7178d0" providerId="ADAL" clId="{87752093-8FB9-4F09-A56D-54667D54D0B4}" dt="2024-06-19T01:58:15.694" v="243" actId="47"/>
        <pc:sldMkLst>
          <pc:docMk/>
          <pc:sldMk cId="2582820893" sldId="372"/>
        </pc:sldMkLst>
      </pc:sldChg>
      <pc:sldChg chg="del">
        <pc:chgData name="James Chau [SEHS]" userId="bdf89e84-b0b9-49c4-bac0-82c8cf7178d0" providerId="ADAL" clId="{87752093-8FB9-4F09-A56D-54667D54D0B4}" dt="2024-06-19T01:58:56.615" v="244" actId="47"/>
        <pc:sldMkLst>
          <pc:docMk/>
          <pc:sldMk cId="3448608738" sldId="373"/>
        </pc:sldMkLst>
      </pc:sldChg>
      <pc:sldChg chg="del">
        <pc:chgData name="James Chau [SEHS]" userId="bdf89e84-b0b9-49c4-bac0-82c8cf7178d0" providerId="ADAL" clId="{87752093-8FB9-4F09-A56D-54667D54D0B4}" dt="2024-06-19T01:58:56.615" v="244" actId="47"/>
        <pc:sldMkLst>
          <pc:docMk/>
          <pc:sldMk cId="331824932" sldId="374"/>
        </pc:sldMkLst>
      </pc:sldChg>
      <pc:sldChg chg="del">
        <pc:chgData name="James Chau [SEHS]" userId="bdf89e84-b0b9-49c4-bac0-82c8cf7178d0" providerId="ADAL" clId="{87752093-8FB9-4F09-A56D-54667D54D0B4}" dt="2024-06-19T01:58:56.615" v="244" actId="47"/>
        <pc:sldMkLst>
          <pc:docMk/>
          <pc:sldMk cId="1782206852" sldId="375"/>
        </pc:sldMkLst>
      </pc:sldChg>
      <pc:sldChg chg="del">
        <pc:chgData name="James Chau [SEHS]" userId="bdf89e84-b0b9-49c4-bac0-82c8cf7178d0" providerId="ADAL" clId="{87752093-8FB9-4F09-A56D-54667D54D0B4}" dt="2024-06-19T01:58:56.615" v="244" actId="47"/>
        <pc:sldMkLst>
          <pc:docMk/>
          <pc:sldMk cId="3588900003" sldId="376"/>
        </pc:sldMkLst>
      </pc:sldChg>
      <pc:sldChg chg="del">
        <pc:chgData name="James Chau [SEHS]" userId="bdf89e84-b0b9-49c4-bac0-82c8cf7178d0" providerId="ADAL" clId="{87752093-8FB9-4F09-A56D-54667D54D0B4}" dt="2024-06-19T01:58:56.615" v="244" actId="47"/>
        <pc:sldMkLst>
          <pc:docMk/>
          <pc:sldMk cId="2213784" sldId="377"/>
        </pc:sldMkLst>
      </pc:sldChg>
      <pc:sldChg chg="del">
        <pc:chgData name="James Chau [SEHS]" userId="bdf89e84-b0b9-49c4-bac0-82c8cf7178d0" providerId="ADAL" clId="{87752093-8FB9-4F09-A56D-54667D54D0B4}" dt="2024-06-19T01:58:56.615" v="244" actId="47"/>
        <pc:sldMkLst>
          <pc:docMk/>
          <pc:sldMk cId="992088517" sldId="378"/>
        </pc:sldMkLst>
      </pc:sldChg>
      <pc:sldChg chg="del">
        <pc:chgData name="James Chau [SEHS]" userId="bdf89e84-b0b9-49c4-bac0-82c8cf7178d0" providerId="ADAL" clId="{87752093-8FB9-4F09-A56D-54667D54D0B4}" dt="2024-06-19T01:58:56.615" v="244" actId="47"/>
        <pc:sldMkLst>
          <pc:docMk/>
          <pc:sldMk cId="1406910093" sldId="379"/>
        </pc:sldMkLst>
      </pc:sldChg>
      <pc:sldChg chg="del">
        <pc:chgData name="James Chau [SEHS]" userId="bdf89e84-b0b9-49c4-bac0-82c8cf7178d0" providerId="ADAL" clId="{87752093-8FB9-4F09-A56D-54667D54D0B4}" dt="2024-06-19T01:58:56.615" v="244" actId="47"/>
        <pc:sldMkLst>
          <pc:docMk/>
          <pc:sldMk cId="80849395" sldId="380"/>
        </pc:sldMkLst>
      </pc:sldChg>
      <pc:sldChg chg="del">
        <pc:chgData name="James Chau [SEHS]" userId="bdf89e84-b0b9-49c4-bac0-82c8cf7178d0" providerId="ADAL" clId="{87752093-8FB9-4F09-A56D-54667D54D0B4}" dt="2024-06-19T01:58:56.615" v="244" actId="47"/>
        <pc:sldMkLst>
          <pc:docMk/>
          <pc:sldMk cId="2369041160" sldId="381"/>
        </pc:sldMkLst>
      </pc:sldChg>
      <pc:sldChg chg="del">
        <pc:chgData name="James Chau [SEHS]" userId="bdf89e84-b0b9-49c4-bac0-82c8cf7178d0" providerId="ADAL" clId="{87752093-8FB9-4F09-A56D-54667D54D0B4}" dt="2024-06-19T01:58:56.615" v="244" actId="47"/>
        <pc:sldMkLst>
          <pc:docMk/>
          <pc:sldMk cId="4062267881" sldId="382"/>
        </pc:sldMkLst>
      </pc:sldChg>
      <pc:sldChg chg="del">
        <pc:chgData name="James Chau [SEHS]" userId="bdf89e84-b0b9-49c4-bac0-82c8cf7178d0" providerId="ADAL" clId="{87752093-8FB9-4F09-A56D-54667D54D0B4}" dt="2024-06-19T01:58:56.615" v="244" actId="47"/>
        <pc:sldMkLst>
          <pc:docMk/>
          <pc:sldMk cId="331002934" sldId="383"/>
        </pc:sldMkLst>
      </pc:sldChg>
      <pc:sldChg chg="del">
        <pc:chgData name="James Chau [SEHS]" userId="bdf89e84-b0b9-49c4-bac0-82c8cf7178d0" providerId="ADAL" clId="{87752093-8FB9-4F09-A56D-54667D54D0B4}" dt="2024-06-19T01:58:56.615" v="244" actId="47"/>
        <pc:sldMkLst>
          <pc:docMk/>
          <pc:sldMk cId="3977032214" sldId="384"/>
        </pc:sldMkLst>
      </pc:sldChg>
      <pc:sldChg chg="del">
        <pc:chgData name="James Chau [SEHS]" userId="bdf89e84-b0b9-49c4-bac0-82c8cf7178d0" providerId="ADAL" clId="{87752093-8FB9-4F09-A56D-54667D54D0B4}" dt="2024-06-19T01:58:56.615" v="244" actId="47"/>
        <pc:sldMkLst>
          <pc:docMk/>
          <pc:sldMk cId="991342385" sldId="385"/>
        </pc:sldMkLst>
      </pc:sldChg>
      <pc:sldChg chg="del">
        <pc:chgData name="James Chau [SEHS]" userId="bdf89e84-b0b9-49c4-bac0-82c8cf7178d0" providerId="ADAL" clId="{87752093-8FB9-4F09-A56D-54667D54D0B4}" dt="2024-06-19T01:58:56.615" v="244" actId="47"/>
        <pc:sldMkLst>
          <pc:docMk/>
          <pc:sldMk cId="1115988105" sldId="386"/>
        </pc:sldMkLst>
      </pc:sldChg>
      <pc:sldChg chg="del">
        <pc:chgData name="James Chau [SEHS]" userId="bdf89e84-b0b9-49c4-bac0-82c8cf7178d0" providerId="ADAL" clId="{87752093-8FB9-4F09-A56D-54667D54D0B4}" dt="2024-06-19T01:58:56.615" v="244" actId="47"/>
        <pc:sldMkLst>
          <pc:docMk/>
          <pc:sldMk cId="3364837445" sldId="387"/>
        </pc:sldMkLst>
      </pc:sldChg>
      <pc:sldChg chg="del">
        <pc:chgData name="James Chau [SEHS]" userId="bdf89e84-b0b9-49c4-bac0-82c8cf7178d0" providerId="ADAL" clId="{87752093-8FB9-4F09-A56D-54667D54D0B4}" dt="2024-06-19T01:58:56.615" v="244" actId="47"/>
        <pc:sldMkLst>
          <pc:docMk/>
          <pc:sldMk cId="3229305925" sldId="388"/>
        </pc:sldMkLst>
      </pc:sldChg>
      <pc:sldChg chg="addSp modSp new mod">
        <pc:chgData name="James Chau [SEHS]" userId="bdf89e84-b0b9-49c4-bac0-82c8cf7178d0" providerId="ADAL" clId="{87752093-8FB9-4F09-A56D-54667D54D0B4}" dt="2024-06-19T01:51:36.537" v="130" actId="732"/>
        <pc:sldMkLst>
          <pc:docMk/>
          <pc:sldMk cId="1848985226" sldId="389"/>
        </pc:sldMkLst>
      </pc:sldChg>
      <pc:sldChg chg="addSp modSp new mod">
        <pc:chgData name="James Chau [SEHS]" userId="bdf89e84-b0b9-49c4-bac0-82c8cf7178d0" providerId="ADAL" clId="{87752093-8FB9-4F09-A56D-54667D54D0B4}" dt="2024-06-19T01:52:15.792" v="151" actId="1076"/>
        <pc:sldMkLst>
          <pc:docMk/>
          <pc:sldMk cId="807865720" sldId="390"/>
        </pc:sldMkLst>
      </pc:sldChg>
      <pc:sldChg chg="addSp modSp new mod">
        <pc:chgData name="James Chau [SEHS]" userId="bdf89e84-b0b9-49c4-bac0-82c8cf7178d0" providerId="ADAL" clId="{87752093-8FB9-4F09-A56D-54667D54D0B4}" dt="2024-06-19T01:52:59.039" v="174" actId="1076"/>
        <pc:sldMkLst>
          <pc:docMk/>
          <pc:sldMk cId="3128861219" sldId="391"/>
        </pc:sldMkLst>
      </pc:sldChg>
      <pc:sldChg chg="addSp modSp new mod">
        <pc:chgData name="James Chau [SEHS]" userId="bdf89e84-b0b9-49c4-bac0-82c8cf7178d0" providerId="ADAL" clId="{87752093-8FB9-4F09-A56D-54667D54D0B4}" dt="2024-06-19T01:57:55.106" v="233" actId="1076"/>
        <pc:sldMkLst>
          <pc:docMk/>
          <pc:sldMk cId="623508703" sldId="392"/>
        </pc:sldMkLst>
      </pc:sldChg>
      <pc:sldChg chg="addSp modSp new mod">
        <pc:chgData name="James Chau [SEHS]" userId="bdf89e84-b0b9-49c4-bac0-82c8cf7178d0" providerId="ADAL" clId="{87752093-8FB9-4F09-A56D-54667D54D0B4}" dt="2024-06-19T01:59:45.578" v="261" actId="1076"/>
        <pc:sldMkLst>
          <pc:docMk/>
          <pc:sldMk cId="1062057279" sldId="393"/>
        </pc:sldMkLst>
      </pc:sldChg>
      <pc:sldChg chg="addSp modSp new mod">
        <pc:chgData name="James Chau [SEHS]" userId="bdf89e84-b0b9-49c4-bac0-82c8cf7178d0" providerId="ADAL" clId="{87752093-8FB9-4F09-A56D-54667D54D0B4}" dt="2024-06-19T02:00:28.372" v="298" actId="1076"/>
        <pc:sldMkLst>
          <pc:docMk/>
          <pc:sldMk cId="1119071437" sldId="394"/>
        </pc:sldMkLst>
      </pc:sldChg>
      <pc:sldChg chg="modSp new mod">
        <pc:chgData name="James Chau [SEHS]" userId="bdf89e84-b0b9-49c4-bac0-82c8cf7178d0" providerId="ADAL" clId="{87752093-8FB9-4F09-A56D-54667D54D0B4}" dt="2024-06-19T02:06:03.782" v="402" actId="5793"/>
        <pc:sldMkLst>
          <pc:docMk/>
          <pc:sldMk cId="520759809" sldId="395"/>
        </pc:sldMkLst>
      </pc:sldChg>
      <pc:sldChg chg="addSp modSp new mod">
        <pc:chgData name="James Chau [SEHS]" userId="bdf89e84-b0b9-49c4-bac0-82c8cf7178d0" providerId="ADAL" clId="{87752093-8FB9-4F09-A56D-54667D54D0B4}" dt="2024-06-19T02:06:54.681" v="423" actId="1076"/>
        <pc:sldMkLst>
          <pc:docMk/>
          <pc:sldMk cId="1099361937" sldId="396"/>
        </pc:sldMkLst>
      </pc:sldChg>
      <pc:sldChg chg="addSp modSp new mod">
        <pc:chgData name="James Chau [SEHS]" userId="bdf89e84-b0b9-49c4-bac0-82c8cf7178d0" providerId="ADAL" clId="{87752093-8FB9-4F09-A56D-54667D54D0B4}" dt="2024-06-19T02:14:51.848" v="593" actId="1076"/>
        <pc:sldMkLst>
          <pc:docMk/>
          <pc:sldMk cId="3980649579" sldId="397"/>
        </pc:sldMkLst>
      </pc:sldChg>
      <pc:sldChg chg="addSp modSp new mod">
        <pc:chgData name="James Chau [SEHS]" userId="bdf89e84-b0b9-49c4-bac0-82c8cf7178d0" providerId="ADAL" clId="{87752093-8FB9-4F09-A56D-54667D54D0B4}" dt="2024-06-19T02:17:00.378" v="751" actId="1076"/>
        <pc:sldMkLst>
          <pc:docMk/>
          <pc:sldMk cId="2233024453" sldId="398"/>
        </pc:sldMkLst>
      </pc:sldChg>
      <pc:sldChg chg="addSp modSp new mod">
        <pc:chgData name="James Chau [SEHS]" userId="bdf89e84-b0b9-49c4-bac0-82c8cf7178d0" providerId="ADAL" clId="{87752093-8FB9-4F09-A56D-54667D54D0B4}" dt="2024-06-19T02:32:32.802" v="786" actId="1076"/>
        <pc:sldMkLst>
          <pc:docMk/>
          <pc:sldMk cId="2491287832" sldId="399"/>
        </pc:sldMkLst>
      </pc:sldChg>
      <pc:sldChg chg="addSp modSp new mod">
        <pc:chgData name="James Chau [SEHS]" userId="bdf89e84-b0b9-49c4-bac0-82c8cf7178d0" providerId="ADAL" clId="{87752093-8FB9-4F09-A56D-54667D54D0B4}" dt="2024-06-19T02:33:36.816" v="853" actId="1076"/>
        <pc:sldMkLst>
          <pc:docMk/>
          <pc:sldMk cId="980584713" sldId="400"/>
        </pc:sldMkLst>
      </pc:sldChg>
      <pc:sldChg chg="addSp modSp new mod">
        <pc:chgData name="James Chau [SEHS]" userId="bdf89e84-b0b9-49c4-bac0-82c8cf7178d0" providerId="ADAL" clId="{87752093-8FB9-4F09-A56D-54667D54D0B4}" dt="2024-06-19T02:34:02.635" v="861" actId="1076"/>
        <pc:sldMkLst>
          <pc:docMk/>
          <pc:sldMk cId="1029328601" sldId="401"/>
        </pc:sldMkLst>
      </pc:sldChg>
      <pc:sldChg chg="addSp modSp new mod">
        <pc:chgData name="James Chau [SEHS]" userId="bdf89e84-b0b9-49c4-bac0-82c8cf7178d0" providerId="ADAL" clId="{87752093-8FB9-4F09-A56D-54667D54D0B4}" dt="2024-06-19T02:34:28.308" v="883" actId="1076"/>
        <pc:sldMkLst>
          <pc:docMk/>
          <pc:sldMk cId="2172760434" sldId="402"/>
        </pc:sldMkLst>
      </pc:sldChg>
      <pc:sldChg chg="addSp modSp new mod">
        <pc:chgData name="James Chau [SEHS]" userId="bdf89e84-b0b9-49c4-bac0-82c8cf7178d0" providerId="ADAL" clId="{87752093-8FB9-4F09-A56D-54667D54D0B4}" dt="2024-06-19T02:34:55.942" v="916" actId="1076"/>
        <pc:sldMkLst>
          <pc:docMk/>
          <pc:sldMk cId="1025894425" sldId="403"/>
        </pc:sldMkLst>
      </pc:sldChg>
      <pc:sldChg chg="addSp modSp new mod">
        <pc:chgData name="James Chau [SEHS]" userId="bdf89e84-b0b9-49c4-bac0-82c8cf7178d0" providerId="ADAL" clId="{87752093-8FB9-4F09-A56D-54667D54D0B4}" dt="2024-06-19T02:35:21.367" v="937" actId="1076"/>
        <pc:sldMkLst>
          <pc:docMk/>
          <pc:sldMk cId="2852174068" sldId="404"/>
        </pc:sldMkLst>
      </pc:sldChg>
      <pc:sldChg chg="addSp modSp new mod">
        <pc:chgData name="James Chau [SEHS]" userId="bdf89e84-b0b9-49c4-bac0-82c8cf7178d0" providerId="ADAL" clId="{87752093-8FB9-4F09-A56D-54667D54D0B4}" dt="2024-06-19T02:35:47.384" v="959" actId="1076"/>
        <pc:sldMkLst>
          <pc:docMk/>
          <pc:sldMk cId="546155174" sldId="405"/>
        </pc:sldMkLst>
      </pc:sldChg>
      <pc:sldChg chg="addSp modSp new mod">
        <pc:chgData name="James Chau [SEHS]" userId="bdf89e84-b0b9-49c4-bac0-82c8cf7178d0" providerId="ADAL" clId="{87752093-8FB9-4F09-A56D-54667D54D0B4}" dt="2024-06-19T02:36:20.281" v="1004" actId="1076"/>
        <pc:sldMkLst>
          <pc:docMk/>
          <pc:sldMk cId="872093294" sldId="406"/>
        </pc:sldMkLst>
      </pc:sldChg>
      <pc:sldChg chg="addSp modSp new mod">
        <pc:chgData name="James Chau [SEHS]" userId="bdf89e84-b0b9-49c4-bac0-82c8cf7178d0" providerId="ADAL" clId="{87752093-8FB9-4F09-A56D-54667D54D0B4}" dt="2024-06-19T02:36:43.995" v="1034" actId="1076"/>
        <pc:sldMkLst>
          <pc:docMk/>
          <pc:sldMk cId="1426741866" sldId="407"/>
        </pc:sldMkLst>
      </pc:sldChg>
      <pc:sldChg chg="addSp modSp new mod">
        <pc:chgData name="James Chau [SEHS]" userId="bdf89e84-b0b9-49c4-bac0-82c8cf7178d0" providerId="ADAL" clId="{87752093-8FB9-4F09-A56D-54667D54D0B4}" dt="2024-06-19T02:37:04.544" v="1048" actId="1076"/>
        <pc:sldMkLst>
          <pc:docMk/>
          <pc:sldMk cId="1901013065" sldId="408"/>
        </pc:sldMkLst>
      </pc:sldChg>
      <pc:sldChg chg="addSp modSp new mod">
        <pc:chgData name="James Chau [SEHS]" userId="bdf89e84-b0b9-49c4-bac0-82c8cf7178d0" providerId="ADAL" clId="{87752093-8FB9-4F09-A56D-54667D54D0B4}" dt="2024-06-19T02:37:33.348" v="1071" actId="1076"/>
        <pc:sldMkLst>
          <pc:docMk/>
          <pc:sldMk cId="1165820287" sldId="409"/>
        </pc:sldMkLst>
      </pc:sldChg>
      <pc:sldChg chg="addSp modSp new mod">
        <pc:chgData name="James Chau [SEHS]" userId="bdf89e84-b0b9-49c4-bac0-82c8cf7178d0" providerId="ADAL" clId="{87752093-8FB9-4F09-A56D-54667D54D0B4}" dt="2024-06-19T02:38:00.024" v="1092" actId="1076"/>
        <pc:sldMkLst>
          <pc:docMk/>
          <pc:sldMk cId="660192762" sldId="410"/>
        </pc:sldMkLst>
      </pc:sldChg>
      <pc:sldChg chg="modSp new mod">
        <pc:chgData name="James Chau [SEHS]" userId="bdf89e84-b0b9-49c4-bac0-82c8cf7178d0" providerId="ADAL" clId="{87752093-8FB9-4F09-A56D-54667D54D0B4}" dt="2024-06-19T02:40:33.918" v="1455" actId="20577"/>
        <pc:sldMkLst>
          <pc:docMk/>
          <pc:sldMk cId="2096824137" sldId="411"/>
        </pc:sldMkLst>
      </pc:sldChg>
      <pc:sldChg chg="addSp modSp new mod">
        <pc:chgData name="James Chau [SEHS]" userId="bdf89e84-b0b9-49c4-bac0-82c8cf7178d0" providerId="ADAL" clId="{87752093-8FB9-4F09-A56D-54667D54D0B4}" dt="2024-06-19T02:41:02.774" v="1495" actId="1076"/>
        <pc:sldMkLst>
          <pc:docMk/>
          <pc:sldMk cId="3916302720" sldId="412"/>
        </pc:sldMkLst>
      </pc:sldChg>
      <pc:sldChg chg="addSp modSp new mod">
        <pc:chgData name="James Chau [SEHS]" userId="bdf89e84-b0b9-49c4-bac0-82c8cf7178d0" providerId="ADAL" clId="{87752093-8FB9-4F09-A56D-54667D54D0B4}" dt="2024-06-19T02:41:48.039" v="1518" actId="1076"/>
        <pc:sldMkLst>
          <pc:docMk/>
          <pc:sldMk cId="2389298084" sldId="413"/>
        </pc:sldMkLst>
      </pc:sldChg>
      <pc:sldChg chg="addSp modSp new mod">
        <pc:chgData name="James Chau [SEHS]" userId="bdf89e84-b0b9-49c4-bac0-82c8cf7178d0" providerId="ADAL" clId="{87752093-8FB9-4F09-A56D-54667D54D0B4}" dt="2024-06-19T02:42:20.700" v="1543" actId="1076"/>
        <pc:sldMkLst>
          <pc:docMk/>
          <pc:sldMk cId="1790779327" sldId="414"/>
        </pc:sldMkLst>
      </pc:sldChg>
      <pc:sldChg chg="addSp modSp new mod">
        <pc:chgData name="James Chau [SEHS]" userId="bdf89e84-b0b9-49c4-bac0-82c8cf7178d0" providerId="ADAL" clId="{87752093-8FB9-4F09-A56D-54667D54D0B4}" dt="2024-06-19T02:42:52.972" v="1567" actId="1076"/>
        <pc:sldMkLst>
          <pc:docMk/>
          <pc:sldMk cId="965659669" sldId="415"/>
        </pc:sldMkLst>
      </pc:sldChg>
      <pc:sldChg chg="addSp modSp new mod">
        <pc:chgData name="James Chau [SEHS]" userId="bdf89e84-b0b9-49c4-bac0-82c8cf7178d0" providerId="ADAL" clId="{87752093-8FB9-4F09-A56D-54667D54D0B4}" dt="2024-06-19T02:43:17.623" v="1585" actId="1076"/>
        <pc:sldMkLst>
          <pc:docMk/>
          <pc:sldMk cId="1148894718" sldId="416"/>
        </pc:sldMkLst>
      </pc:sldChg>
    </pc:docChg>
  </pc:docChgLst>
  <pc:docChgLst>
    <pc:chgData name="James Chau [SEHS]" userId="bdf89e84-b0b9-49c4-bac0-82c8cf7178d0" providerId="ADAL" clId="{CD316F02-8B14-4D1C-AC62-4B41507F8BD3}"/>
    <pc:docChg chg="undo custSel addSld modSld">
      <pc:chgData name="James Chau [SEHS]" userId="bdf89e84-b0b9-49c4-bac0-82c8cf7178d0" providerId="ADAL" clId="{CD316F02-8B14-4D1C-AC62-4B41507F8BD3}" dt="2023-07-12T14:39:41.265" v="5217" actId="20577"/>
      <pc:docMkLst>
        <pc:docMk/>
      </pc:docMkLst>
      <pc:sldChg chg="modSp add mod">
        <pc:chgData name="James Chau [SEHS]" userId="bdf89e84-b0b9-49c4-bac0-82c8cf7178d0" providerId="ADAL" clId="{CD316F02-8B14-4D1C-AC62-4B41507F8BD3}" dt="2023-07-09T02:03:02.139" v="188" actId="5793"/>
        <pc:sldMkLst>
          <pc:docMk/>
          <pc:sldMk cId="753456397" sldId="259"/>
        </pc:sldMkLst>
      </pc:sldChg>
      <pc:sldChg chg="add">
        <pc:chgData name="James Chau [SEHS]" userId="bdf89e84-b0b9-49c4-bac0-82c8cf7178d0" providerId="ADAL" clId="{CD316F02-8B14-4D1C-AC62-4B41507F8BD3}" dt="2023-07-09T02:02:30.085" v="174"/>
        <pc:sldMkLst>
          <pc:docMk/>
          <pc:sldMk cId="887101558" sldId="260"/>
        </pc:sldMkLst>
      </pc:sldChg>
      <pc:sldChg chg="modSp add mod">
        <pc:chgData name="James Chau [SEHS]" userId="bdf89e84-b0b9-49c4-bac0-82c8cf7178d0" providerId="ADAL" clId="{CD316F02-8B14-4D1C-AC62-4B41507F8BD3}" dt="2023-07-09T02:02:30.251" v="176" actId="27636"/>
        <pc:sldMkLst>
          <pc:docMk/>
          <pc:sldMk cId="2768662863" sldId="261"/>
        </pc:sldMkLst>
      </pc:sldChg>
      <pc:sldChg chg="add">
        <pc:chgData name="James Chau [SEHS]" userId="bdf89e84-b0b9-49c4-bac0-82c8cf7178d0" providerId="ADAL" clId="{CD316F02-8B14-4D1C-AC62-4B41507F8BD3}" dt="2023-07-09T02:02:30.085" v="174"/>
        <pc:sldMkLst>
          <pc:docMk/>
          <pc:sldMk cId="745551761" sldId="263"/>
        </pc:sldMkLst>
      </pc:sldChg>
      <pc:sldChg chg="modSp add mod">
        <pc:chgData name="James Chau [SEHS]" userId="bdf89e84-b0b9-49c4-bac0-82c8cf7178d0" providerId="ADAL" clId="{CD316F02-8B14-4D1C-AC62-4B41507F8BD3}" dt="2023-07-09T02:02:30.270" v="177" actId="27636"/>
        <pc:sldMkLst>
          <pc:docMk/>
          <pc:sldMk cId="2880714200" sldId="264"/>
        </pc:sldMkLst>
      </pc:sldChg>
      <pc:sldChg chg="modSp add mod">
        <pc:chgData name="James Chau [SEHS]" userId="bdf89e84-b0b9-49c4-bac0-82c8cf7178d0" providerId="ADAL" clId="{CD316F02-8B14-4D1C-AC62-4B41507F8BD3}" dt="2023-07-12T14:34:01.346" v="4877" actId="20577"/>
        <pc:sldMkLst>
          <pc:docMk/>
          <pc:sldMk cId="13410" sldId="266"/>
        </pc:sldMkLst>
      </pc:sldChg>
      <pc:sldChg chg="add">
        <pc:chgData name="James Chau [SEHS]" userId="bdf89e84-b0b9-49c4-bac0-82c8cf7178d0" providerId="ADAL" clId="{CD316F02-8B14-4D1C-AC62-4B41507F8BD3}" dt="2023-07-12T14:33:49.477" v="4861"/>
        <pc:sldMkLst>
          <pc:docMk/>
          <pc:sldMk cId="3133379402" sldId="267"/>
        </pc:sldMkLst>
      </pc:sldChg>
      <pc:sldChg chg="add">
        <pc:chgData name="James Chau [SEHS]" userId="bdf89e84-b0b9-49c4-bac0-82c8cf7178d0" providerId="ADAL" clId="{CD316F02-8B14-4D1C-AC62-4B41507F8BD3}" dt="2023-07-12T14:33:49.477" v="4861"/>
        <pc:sldMkLst>
          <pc:docMk/>
          <pc:sldMk cId="3075773448" sldId="268"/>
        </pc:sldMkLst>
      </pc:sldChg>
      <pc:sldChg chg="add">
        <pc:chgData name="James Chau [SEHS]" userId="bdf89e84-b0b9-49c4-bac0-82c8cf7178d0" providerId="ADAL" clId="{CD316F02-8B14-4D1C-AC62-4B41507F8BD3}" dt="2023-07-12T14:33:49.477" v="4861"/>
        <pc:sldMkLst>
          <pc:docMk/>
          <pc:sldMk cId="1661484740" sldId="269"/>
        </pc:sldMkLst>
      </pc:sldChg>
      <pc:sldChg chg="add">
        <pc:chgData name="James Chau [SEHS]" userId="bdf89e84-b0b9-49c4-bac0-82c8cf7178d0" providerId="ADAL" clId="{CD316F02-8B14-4D1C-AC62-4B41507F8BD3}" dt="2023-07-12T14:33:49.477" v="4861"/>
        <pc:sldMkLst>
          <pc:docMk/>
          <pc:sldMk cId="3205950597" sldId="270"/>
        </pc:sldMkLst>
      </pc:sldChg>
      <pc:sldChg chg="add">
        <pc:chgData name="James Chau [SEHS]" userId="bdf89e84-b0b9-49c4-bac0-82c8cf7178d0" providerId="ADAL" clId="{CD316F02-8B14-4D1C-AC62-4B41507F8BD3}" dt="2023-07-12T14:33:49.477" v="4861"/>
        <pc:sldMkLst>
          <pc:docMk/>
          <pc:sldMk cId="3819733777" sldId="272"/>
        </pc:sldMkLst>
      </pc:sldChg>
      <pc:sldChg chg="add">
        <pc:chgData name="James Chau [SEHS]" userId="bdf89e84-b0b9-49c4-bac0-82c8cf7178d0" providerId="ADAL" clId="{CD316F02-8B14-4D1C-AC62-4B41507F8BD3}" dt="2023-07-12T14:33:49.477" v="4861"/>
        <pc:sldMkLst>
          <pc:docMk/>
          <pc:sldMk cId="1820277318" sldId="273"/>
        </pc:sldMkLst>
      </pc:sldChg>
      <pc:sldChg chg="add setBg">
        <pc:chgData name="James Chau [SEHS]" userId="bdf89e84-b0b9-49c4-bac0-82c8cf7178d0" providerId="ADAL" clId="{CD316F02-8B14-4D1C-AC62-4B41507F8BD3}" dt="2023-07-12T14:33:49.477" v="4861"/>
        <pc:sldMkLst>
          <pc:docMk/>
          <pc:sldMk cId="1234275859" sldId="276"/>
        </pc:sldMkLst>
      </pc:sldChg>
      <pc:sldChg chg="add setBg">
        <pc:chgData name="James Chau [SEHS]" userId="bdf89e84-b0b9-49c4-bac0-82c8cf7178d0" providerId="ADAL" clId="{CD316F02-8B14-4D1C-AC62-4B41507F8BD3}" dt="2023-07-12T14:33:49.477" v="4861"/>
        <pc:sldMkLst>
          <pc:docMk/>
          <pc:sldMk cId="3115548850" sldId="277"/>
        </pc:sldMkLst>
      </pc:sldChg>
      <pc:sldChg chg="add setBg">
        <pc:chgData name="James Chau [SEHS]" userId="bdf89e84-b0b9-49c4-bac0-82c8cf7178d0" providerId="ADAL" clId="{CD316F02-8B14-4D1C-AC62-4B41507F8BD3}" dt="2023-07-12T14:33:49.477" v="4861"/>
        <pc:sldMkLst>
          <pc:docMk/>
          <pc:sldMk cId="3715076640" sldId="278"/>
        </pc:sldMkLst>
      </pc:sldChg>
      <pc:sldChg chg="add setBg">
        <pc:chgData name="James Chau [SEHS]" userId="bdf89e84-b0b9-49c4-bac0-82c8cf7178d0" providerId="ADAL" clId="{CD316F02-8B14-4D1C-AC62-4B41507F8BD3}" dt="2023-07-12T14:33:49.477" v="4861"/>
        <pc:sldMkLst>
          <pc:docMk/>
          <pc:sldMk cId="300644926" sldId="279"/>
        </pc:sldMkLst>
      </pc:sldChg>
      <pc:sldChg chg="add setBg">
        <pc:chgData name="James Chau [SEHS]" userId="bdf89e84-b0b9-49c4-bac0-82c8cf7178d0" providerId="ADAL" clId="{CD316F02-8B14-4D1C-AC62-4B41507F8BD3}" dt="2023-07-12T14:33:49.477" v="4861"/>
        <pc:sldMkLst>
          <pc:docMk/>
          <pc:sldMk cId="3102403351" sldId="280"/>
        </pc:sldMkLst>
      </pc:sldChg>
      <pc:sldChg chg="add">
        <pc:chgData name="James Chau [SEHS]" userId="bdf89e84-b0b9-49c4-bac0-82c8cf7178d0" providerId="ADAL" clId="{CD316F02-8B14-4D1C-AC62-4B41507F8BD3}" dt="2023-07-12T14:33:49.477" v="4861"/>
        <pc:sldMkLst>
          <pc:docMk/>
          <pc:sldMk cId="1048369471" sldId="286"/>
        </pc:sldMkLst>
      </pc:sldChg>
      <pc:sldChg chg="modSp add mod">
        <pc:chgData name="James Chau [SEHS]" userId="bdf89e84-b0b9-49c4-bac0-82c8cf7178d0" providerId="ADAL" clId="{CD316F02-8B14-4D1C-AC62-4B41507F8BD3}" dt="2023-07-12T14:39:41.265" v="5217" actId="20577"/>
        <pc:sldMkLst>
          <pc:docMk/>
          <pc:sldMk cId="4006790739" sldId="296"/>
        </pc:sldMkLst>
      </pc:sldChg>
      <pc:sldChg chg="add">
        <pc:chgData name="James Chau [SEHS]" userId="bdf89e84-b0b9-49c4-bac0-82c8cf7178d0" providerId="ADAL" clId="{CD316F02-8B14-4D1C-AC62-4B41507F8BD3}" dt="2023-07-12T14:33:49.477" v="4861"/>
        <pc:sldMkLst>
          <pc:docMk/>
          <pc:sldMk cId="3041642057" sldId="298"/>
        </pc:sldMkLst>
      </pc:sldChg>
      <pc:sldChg chg="add">
        <pc:chgData name="James Chau [SEHS]" userId="bdf89e84-b0b9-49c4-bac0-82c8cf7178d0" providerId="ADAL" clId="{CD316F02-8B14-4D1C-AC62-4B41507F8BD3}" dt="2023-07-12T14:33:49.477" v="4861"/>
        <pc:sldMkLst>
          <pc:docMk/>
          <pc:sldMk cId="2805876693" sldId="299"/>
        </pc:sldMkLst>
      </pc:sldChg>
      <pc:sldChg chg="add">
        <pc:chgData name="James Chau [SEHS]" userId="bdf89e84-b0b9-49c4-bac0-82c8cf7178d0" providerId="ADAL" clId="{CD316F02-8B14-4D1C-AC62-4B41507F8BD3}" dt="2023-07-12T14:33:49.477" v="4861"/>
        <pc:sldMkLst>
          <pc:docMk/>
          <pc:sldMk cId="2967452586" sldId="300"/>
        </pc:sldMkLst>
      </pc:sldChg>
      <pc:sldChg chg="add">
        <pc:chgData name="James Chau [SEHS]" userId="bdf89e84-b0b9-49c4-bac0-82c8cf7178d0" providerId="ADAL" clId="{CD316F02-8B14-4D1C-AC62-4B41507F8BD3}" dt="2023-07-12T14:33:49.477" v="4861"/>
        <pc:sldMkLst>
          <pc:docMk/>
          <pc:sldMk cId="672599544" sldId="302"/>
        </pc:sldMkLst>
      </pc:sldChg>
      <pc:sldChg chg="add">
        <pc:chgData name="James Chau [SEHS]" userId="bdf89e84-b0b9-49c4-bac0-82c8cf7178d0" providerId="ADAL" clId="{CD316F02-8B14-4D1C-AC62-4B41507F8BD3}" dt="2023-07-12T14:33:49.477" v="4861"/>
        <pc:sldMkLst>
          <pc:docMk/>
          <pc:sldMk cId="1458453671" sldId="309"/>
        </pc:sldMkLst>
      </pc:sldChg>
      <pc:sldChg chg="modSp mod">
        <pc:chgData name="James Chau [SEHS]" userId="bdf89e84-b0b9-49c4-bac0-82c8cf7178d0" providerId="ADAL" clId="{CD316F02-8B14-4D1C-AC62-4B41507F8BD3}" dt="2023-07-09T02:01:24.327" v="172" actId="20577"/>
        <pc:sldMkLst>
          <pc:docMk/>
          <pc:sldMk cId="669647460" sldId="321"/>
        </pc:sldMkLst>
      </pc:sldChg>
      <pc:sldChg chg="addSp modSp new mod">
        <pc:chgData name="James Chau [SEHS]" userId="bdf89e84-b0b9-49c4-bac0-82c8cf7178d0" providerId="ADAL" clId="{CD316F02-8B14-4D1C-AC62-4B41507F8BD3}" dt="2023-07-12T14:25:00.555" v="4362" actId="20577"/>
        <pc:sldMkLst>
          <pc:docMk/>
          <pc:sldMk cId="2657703767" sldId="322"/>
        </pc:sldMkLst>
      </pc:sldChg>
      <pc:sldChg chg="add setBg">
        <pc:chgData name="James Chau [SEHS]" userId="bdf89e84-b0b9-49c4-bac0-82c8cf7178d0" providerId="ADAL" clId="{CD316F02-8B14-4D1C-AC62-4B41507F8BD3}" dt="2023-07-12T14:33:49.477" v="4861"/>
        <pc:sldMkLst>
          <pc:docMk/>
          <pc:sldMk cId="2333730261" sldId="334"/>
        </pc:sldMkLst>
      </pc:sldChg>
      <pc:sldChg chg="add">
        <pc:chgData name="James Chau [SEHS]" userId="bdf89e84-b0b9-49c4-bac0-82c8cf7178d0" providerId="ADAL" clId="{CD316F02-8B14-4D1C-AC62-4B41507F8BD3}" dt="2023-07-12T14:33:49.477" v="4861"/>
        <pc:sldMkLst>
          <pc:docMk/>
          <pc:sldMk cId="3798253906" sldId="345"/>
        </pc:sldMkLst>
      </pc:sldChg>
      <pc:sldChg chg="add">
        <pc:chgData name="James Chau [SEHS]" userId="bdf89e84-b0b9-49c4-bac0-82c8cf7178d0" providerId="ADAL" clId="{CD316F02-8B14-4D1C-AC62-4B41507F8BD3}" dt="2023-07-12T14:33:49.477" v="4861"/>
        <pc:sldMkLst>
          <pc:docMk/>
          <pc:sldMk cId="2097027232" sldId="346"/>
        </pc:sldMkLst>
      </pc:sldChg>
      <pc:sldChg chg="add">
        <pc:chgData name="James Chau [SEHS]" userId="bdf89e84-b0b9-49c4-bac0-82c8cf7178d0" providerId="ADAL" clId="{CD316F02-8B14-4D1C-AC62-4B41507F8BD3}" dt="2023-07-09T02:02:30.085" v="174"/>
        <pc:sldMkLst>
          <pc:docMk/>
          <pc:sldMk cId="1256976173" sldId="347"/>
        </pc:sldMkLst>
      </pc:sldChg>
      <pc:sldChg chg="addSp modSp new mod">
        <pc:chgData name="James Chau [SEHS]" userId="bdf89e84-b0b9-49c4-bac0-82c8cf7178d0" providerId="ADAL" clId="{CD316F02-8B14-4D1C-AC62-4B41507F8BD3}" dt="2023-07-09T02:15:28.804" v="854" actId="1076"/>
        <pc:sldMkLst>
          <pc:docMk/>
          <pc:sldMk cId="377491146" sldId="348"/>
        </pc:sldMkLst>
      </pc:sldChg>
      <pc:sldChg chg="modSp new mod">
        <pc:chgData name="James Chau [SEHS]" userId="bdf89e84-b0b9-49c4-bac0-82c8cf7178d0" providerId="ADAL" clId="{CD316F02-8B14-4D1C-AC62-4B41507F8BD3}" dt="2023-07-11T13:51:44.522" v="1303" actId="20577"/>
        <pc:sldMkLst>
          <pc:docMk/>
          <pc:sldMk cId="2336379961" sldId="349"/>
        </pc:sldMkLst>
      </pc:sldChg>
      <pc:sldChg chg="addSp modSp new mod setBg">
        <pc:chgData name="James Chau [SEHS]" userId="bdf89e84-b0b9-49c4-bac0-82c8cf7178d0" providerId="ADAL" clId="{CD316F02-8B14-4D1C-AC62-4B41507F8BD3}" dt="2023-07-11T14:01:24.085" v="1983" actId="20577"/>
        <pc:sldMkLst>
          <pc:docMk/>
          <pc:sldMk cId="945442812" sldId="350"/>
        </pc:sldMkLst>
      </pc:sldChg>
      <pc:sldChg chg="addSp modSp new mod">
        <pc:chgData name="James Chau [SEHS]" userId="bdf89e84-b0b9-49c4-bac0-82c8cf7178d0" providerId="ADAL" clId="{CD316F02-8B14-4D1C-AC62-4B41507F8BD3}" dt="2023-07-11T14:05:42.454" v="2090" actId="14100"/>
        <pc:sldMkLst>
          <pc:docMk/>
          <pc:sldMk cId="3925913083" sldId="351"/>
        </pc:sldMkLst>
      </pc:sldChg>
      <pc:sldChg chg="addSp modSp new mod">
        <pc:chgData name="James Chau [SEHS]" userId="bdf89e84-b0b9-49c4-bac0-82c8cf7178d0" providerId="ADAL" clId="{CD316F02-8B14-4D1C-AC62-4B41507F8BD3}" dt="2023-07-11T14:10:11.067" v="2464" actId="14100"/>
        <pc:sldMkLst>
          <pc:docMk/>
          <pc:sldMk cId="4078697155" sldId="352"/>
        </pc:sldMkLst>
      </pc:sldChg>
      <pc:sldChg chg="addSp modSp new mod">
        <pc:chgData name="James Chau [SEHS]" userId="bdf89e84-b0b9-49c4-bac0-82c8cf7178d0" providerId="ADAL" clId="{CD316F02-8B14-4D1C-AC62-4B41507F8BD3}" dt="2023-07-11T14:14:49.891" v="2787" actId="27636"/>
        <pc:sldMkLst>
          <pc:docMk/>
          <pc:sldMk cId="2464462464" sldId="353"/>
        </pc:sldMkLst>
      </pc:sldChg>
      <pc:sldChg chg="addSp modSp new mod">
        <pc:chgData name="James Chau [SEHS]" userId="bdf89e84-b0b9-49c4-bac0-82c8cf7178d0" providerId="ADAL" clId="{CD316F02-8B14-4D1C-AC62-4B41507F8BD3}" dt="2023-07-11T14:19:08.845" v="3263" actId="1076"/>
        <pc:sldMkLst>
          <pc:docMk/>
          <pc:sldMk cId="3985614871" sldId="354"/>
        </pc:sldMkLst>
      </pc:sldChg>
      <pc:sldChg chg="modSp new mod">
        <pc:chgData name="James Chau [SEHS]" userId="bdf89e84-b0b9-49c4-bac0-82c8cf7178d0" providerId="ADAL" clId="{CD316F02-8B14-4D1C-AC62-4B41507F8BD3}" dt="2023-07-11T14:22:55.343" v="3696" actId="20577"/>
        <pc:sldMkLst>
          <pc:docMk/>
          <pc:sldMk cId="3241500180" sldId="355"/>
        </pc:sldMkLst>
      </pc:sldChg>
      <pc:sldChg chg="modSp new mod">
        <pc:chgData name="James Chau [SEHS]" userId="bdf89e84-b0b9-49c4-bac0-82c8cf7178d0" providerId="ADAL" clId="{CD316F02-8B14-4D1C-AC62-4B41507F8BD3}" dt="2023-07-11T14:23:13.606" v="3725" actId="20577"/>
        <pc:sldMkLst>
          <pc:docMk/>
          <pc:sldMk cId="2304888447" sldId="356"/>
        </pc:sldMkLst>
      </pc:sldChg>
      <pc:sldChg chg="addSp modSp mod">
        <pc:chgData name="James Chau [SEHS]" userId="bdf89e84-b0b9-49c4-bac0-82c8cf7178d0" providerId="ADAL" clId="{CD316F02-8B14-4D1C-AC62-4B41507F8BD3}" dt="2023-07-12T14:21:15.686" v="4103" actId="14100"/>
        <pc:sldMkLst>
          <pc:docMk/>
          <pc:sldMk cId="532322247" sldId="359"/>
        </pc:sldMkLst>
      </pc:sldChg>
      <pc:sldChg chg="addSp modSp new mod">
        <pc:chgData name="James Chau [SEHS]" userId="bdf89e84-b0b9-49c4-bac0-82c8cf7178d0" providerId="ADAL" clId="{CD316F02-8B14-4D1C-AC62-4B41507F8BD3}" dt="2023-07-12T14:24:08.583" v="4259" actId="1076"/>
        <pc:sldMkLst>
          <pc:docMk/>
          <pc:sldMk cId="4093590220" sldId="360"/>
        </pc:sldMkLst>
      </pc:sldChg>
      <pc:sldChg chg="addSp modSp new mod">
        <pc:chgData name="James Chau [SEHS]" userId="bdf89e84-b0b9-49c4-bac0-82c8cf7178d0" providerId="ADAL" clId="{CD316F02-8B14-4D1C-AC62-4B41507F8BD3}" dt="2023-07-12T14:27:20.632" v="4526" actId="14"/>
        <pc:sldMkLst>
          <pc:docMk/>
          <pc:sldMk cId="3747271481" sldId="361"/>
        </pc:sldMkLst>
      </pc:sldChg>
      <pc:sldChg chg="addSp modSp new mod">
        <pc:chgData name="James Chau [SEHS]" userId="bdf89e84-b0b9-49c4-bac0-82c8cf7178d0" providerId="ADAL" clId="{CD316F02-8B14-4D1C-AC62-4B41507F8BD3}" dt="2023-07-12T14:28:31.556" v="4625" actId="14100"/>
        <pc:sldMkLst>
          <pc:docMk/>
          <pc:sldMk cId="188144943" sldId="362"/>
        </pc:sldMkLst>
      </pc:sldChg>
      <pc:sldChg chg="addSp modSp new mod">
        <pc:chgData name="James Chau [SEHS]" userId="bdf89e84-b0b9-49c4-bac0-82c8cf7178d0" providerId="ADAL" clId="{CD316F02-8B14-4D1C-AC62-4B41507F8BD3}" dt="2023-07-12T14:29:40.879" v="4704" actId="14100"/>
        <pc:sldMkLst>
          <pc:docMk/>
          <pc:sldMk cId="578309165" sldId="363"/>
        </pc:sldMkLst>
      </pc:sldChg>
      <pc:sldChg chg="addSp modSp new mod">
        <pc:chgData name="James Chau [SEHS]" userId="bdf89e84-b0b9-49c4-bac0-82c8cf7178d0" providerId="ADAL" clId="{CD316F02-8B14-4D1C-AC62-4B41507F8BD3}" dt="2023-07-12T14:31:21.162" v="4780" actId="14100"/>
        <pc:sldMkLst>
          <pc:docMk/>
          <pc:sldMk cId="706347760" sldId="364"/>
        </pc:sldMkLst>
      </pc:sldChg>
      <pc:sldChg chg="addSp modSp new mod">
        <pc:chgData name="James Chau [SEHS]" userId="bdf89e84-b0b9-49c4-bac0-82c8cf7178d0" providerId="ADAL" clId="{CD316F02-8B14-4D1C-AC62-4B41507F8BD3}" dt="2023-07-12T14:33:10.684" v="4860" actId="14100"/>
        <pc:sldMkLst>
          <pc:docMk/>
          <pc:sldMk cId="3847802080" sldId="365"/>
        </pc:sldMkLst>
      </pc:sldChg>
      <pc:sldChg chg="modSp add mod">
        <pc:chgData name="James Chau [SEHS]" userId="bdf89e84-b0b9-49c4-bac0-82c8cf7178d0" providerId="ADAL" clId="{CD316F02-8B14-4D1C-AC62-4B41507F8BD3}" dt="2023-07-12T14:33:49.671" v="4862" actId="27636"/>
        <pc:sldMkLst>
          <pc:docMk/>
          <pc:sldMk cId="1672108078" sldId="366"/>
        </pc:sldMkLst>
      </pc:sldChg>
      <pc:sldChg chg="add">
        <pc:chgData name="James Chau [SEHS]" userId="bdf89e84-b0b9-49c4-bac0-82c8cf7178d0" providerId="ADAL" clId="{CD316F02-8B14-4D1C-AC62-4B41507F8BD3}" dt="2023-07-12T14:33:49.477" v="4861"/>
        <pc:sldMkLst>
          <pc:docMk/>
          <pc:sldMk cId="3865126240" sldId="367"/>
        </pc:sldMkLst>
      </pc:sldChg>
      <pc:sldChg chg="modSp add mod">
        <pc:chgData name="James Chau [SEHS]" userId="bdf89e84-b0b9-49c4-bac0-82c8cf7178d0" providerId="ADAL" clId="{CD316F02-8B14-4D1C-AC62-4B41507F8BD3}" dt="2023-07-12T14:35:09.191" v="4921" actId="20577"/>
        <pc:sldMkLst>
          <pc:docMk/>
          <pc:sldMk cId="5634808" sldId="368"/>
        </pc:sldMkLst>
      </pc:sldChg>
      <pc:sldChg chg="add">
        <pc:chgData name="James Chau [SEHS]" userId="bdf89e84-b0b9-49c4-bac0-82c8cf7178d0" providerId="ADAL" clId="{CD316F02-8B14-4D1C-AC62-4B41507F8BD3}" dt="2023-07-12T14:33:49.477" v="4861"/>
        <pc:sldMkLst>
          <pc:docMk/>
          <pc:sldMk cId="1388979924" sldId="369"/>
        </pc:sldMkLst>
      </pc:sldChg>
      <pc:sldChg chg="add">
        <pc:chgData name="James Chau [SEHS]" userId="bdf89e84-b0b9-49c4-bac0-82c8cf7178d0" providerId="ADAL" clId="{CD316F02-8B14-4D1C-AC62-4B41507F8BD3}" dt="2023-07-12T14:33:49.477" v="4861"/>
        <pc:sldMkLst>
          <pc:docMk/>
          <pc:sldMk cId="2417701801" sldId="370"/>
        </pc:sldMkLst>
      </pc:sldChg>
      <pc:sldChg chg="modSp add">
        <pc:chgData name="James Chau [SEHS]" userId="bdf89e84-b0b9-49c4-bac0-82c8cf7178d0" providerId="ADAL" clId="{CD316F02-8B14-4D1C-AC62-4B41507F8BD3}" dt="2023-07-12T14:39:15.056" v="5161" actId="1076"/>
        <pc:sldMkLst>
          <pc:docMk/>
          <pc:sldMk cId="3510121865" sldId="371"/>
        </pc:sldMkLst>
      </pc:sldChg>
      <pc:sldChg chg="add">
        <pc:chgData name="James Chau [SEHS]" userId="bdf89e84-b0b9-49c4-bac0-82c8cf7178d0" providerId="ADAL" clId="{CD316F02-8B14-4D1C-AC62-4B41507F8BD3}" dt="2023-07-12T14:33:49.477" v="4861"/>
        <pc:sldMkLst>
          <pc:docMk/>
          <pc:sldMk cId="2582820893" sldId="372"/>
        </pc:sldMkLst>
      </pc:sldChg>
      <pc:sldChg chg="modSp add mod">
        <pc:chgData name="James Chau [SEHS]" userId="bdf89e84-b0b9-49c4-bac0-82c8cf7178d0" providerId="ADAL" clId="{CD316F02-8B14-4D1C-AC62-4B41507F8BD3}" dt="2023-07-12T14:36:59.159" v="5106" actId="313"/>
        <pc:sldMkLst>
          <pc:docMk/>
          <pc:sldMk cId="3448608738" sldId="373"/>
        </pc:sldMkLst>
      </pc:sldChg>
      <pc:sldChg chg="add">
        <pc:chgData name="James Chau [SEHS]" userId="bdf89e84-b0b9-49c4-bac0-82c8cf7178d0" providerId="ADAL" clId="{CD316F02-8B14-4D1C-AC62-4B41507F8BD3}" dt="2023-07-12T14:33:49.477" v="4861"/>
        <pc:sldMkLst>
          <pc:docMk/>
          <pc:sldMk cId="331824932" sldId="374"/>
        </pc:sldMkLst>
      </pc:sldChg>
      <pc:sldChg chg="add">
        <pc:chgData name="James Chau [SEHS]" userId="bdf89e84-b0b9-49c4-bac0-82c8cf7178d0" providerId="ADAL" clId="{CD316F02-8B14-4D1C-AC62-4B41507F8BD3}" dt="2023-07-12T14:33:49.477" v="4861"/>
        <pc:sldMkLst>
          <pc:docMk/>
          <pc:sldMk cId="1782206852" sldId="375"/>
        </pc:sldMkLst>
      </pc:sldChg>
      <pc:sldChg chg="modSp add mod">
        <pc:chgData name="James Chau [SEHS]" userId="bdf89e84-b0b9-49c4-bac0-82c8cf7178d0" providerId="ADAL" clId="{CD316F02-8B14-4D1C-AC62-4B41507F8BD3}" dt="2023-07-12T14:37:21.807" v="5107" actId="1076"/>
        <pc:sldMkLst>
          <pc:docMk/>
          <pc:sldMk cId="3588900003" sldId="376"/>
        </pc:sldMkLst>
      </pc:sldChg>
      <pc:sldChg chg="add">
        <pc:chgData name="James Chau [SEHS]" userId="bdf89e84-b0b9-49c4-bac0-82c8cf7178d0" providerId="ADAL" clId="{CD316F02-8B14-4D1C-AC62-4B41507F8BD3}" dt="2023-07-12T14:33:49.477" v="4861"/>
        <pc:sldMkLst>
          <pc:docMk/>
          <pc:sldMk cId="2213784" sldId="377"/>
        </pc:sldMkLst>
      </pc:sldChg>
      <pc:sldChg chg="add">
        <pc:chgData name="James Chau [SEHS]" userId="bdf89e84-b0b9-49c4-bac0-82c8cf7178d0" providerId="ADAL" clId="{CD316F02-8B14-4D1C-AC62-4B41507F8BD3}" dt="2023-07-12T14:33:49.477" v="4861"/>
        <pc:sldMkLst>
          <pc:docMk/>
          <pc:sldMk cId="992088517" sldId="378"/>
        </pc:sldMkLst>
      </pc:sldChg>
      <pc:sldChg chg="add">
        <pc:chgData name="James Chau [SEHS]" userId="bdf89e84-b0b9-49c4-bac0-82c8cf7178d0" providerId="ADAL" clId="{CD316F02-8B14-4D1C-AC62-4B41507F8BD3}" dt="2023-07-12T14:33:49.477" v="4861"/>
        <pc:sldMkLst>
          <pc:docMk/>
          <pc:sldMk cId="1406910093" sldId="379"/>
        </pc:sldMkLst>
      </pc:sldChg>
      <pc:sldChg chg="add">
        <pc:chgData name="James Chau [SEHS]" userId="bdf89e84-b0b9-49c4-bac0-82c8cf7178d0" providerId="ADAL" clId="{CD316F02-8B14-4D1C-AC62-4B41507F8BD3}" dt="2023-07-12T14:33:49.477" v="4861"/>
        <pc:sldMkLst>
          <pc:docMk/>
          <pc:sldMk cId="80849395" sldId="380"/>
        </pc:sldMkLst>
      </pc:sldChg>
      <pc:sldChg chg="add">
        <pc:chgData name="James Chau [SEHS]" userId="bdf89e84-b0b9-49c4-bac0-82c8cf7178d0" providerId="ADAL" clId="{CD316F02-8B14-4D1C-AC62-4B41507F8BD3}" dt="2023-07-12T14:33:49.477" v="4861"/>
        <pc:sldMkLst>
          <pc:docMk/>
          <pc:sldMk cId="2369041160" sldId="381"/>
        </pc:sldMkLst>
      </pc:sldChg>
      <pc:sldChg chg="add">
        <pc:chgData name="James Chau [SEHS]" userId="bdf89e84-b0b9-49c4-bac0-82c8cf7178d0" providerId="ADAL" clId="{CD316F02-8B14-4D1C-AC62-4B41507F8BD3}" dt="2023-07-12T14:33:49.477" v="4861"/>
        <pc:sldMkLst>
          <pc:docMk/>
          <pc:sldMk cId="4062267881" sldId="382"/>
        </pc:sldMkLst>
      </pc:sldChg>
      <pc:sldChg chg="add">
        <pc:chgData name="James Chau [SEHS]" userId="bdf89e84-b0b9-49c4-bac0-82c8cf7178d0" providerId="ADAL" clId="{CD316F02-8B14-4D1C-AC62-4B41507F8BD3}" dt="2023-07-12T14:33:49.477" v="4861"/>
        <pc:sldMkLst>
          <pc:docMk/>
          <pc:sldMk cId="331002934" sldId="383"/>
        </pc:sldMkLst>
      </pc:sldChg>
      <pc:sldChg chg="modSp add mod">
        <pc:chgData name="James Chau [SEHS]" userId="bdf89e84-b0b9-49c4-bac0-82c8cf7178d0" providerId="ADAL" clId="{CD316F02-8B14-4D1C-AC62-4B41507F8BD3}" dt="2023-07-12T14:38:09.439" v="5159" actId="1076"/>
        <pc:sldMkLst>
          <pc:docMk/>
          <pc:sldMk cId="3977032214" sldId="384"/>
        </pc:sldMkLst>
      </pc:sldChg>
      <pc:sldChg chg="add">
        <pc:chgData name="James Chau [SEHS]" userId="bdf89e84-b0b9-49c4-bac0-82c8cf7178d0" providerId="ADAL" clId="{CD316F02-8B14-4D1C-AC62-4B41507F8BD3}" dt="2023-07-12T14:33:49.477" v="4861"/>
        <pc:sldMkLst>
          <pc:docMk/>
          <pc:sldMk cId="991342385" sldId="385"/>
        </pc:sldMkLst>
      </pc:sldChg>
      <pc:sldChg chg="modSp add mod">
        <pc:chgData name="James Chau [SEHS]" userId="bdf89e84-b0b9-49c4-bac0-82c8cf7178d0" providerId="ADAL" clId="{CD316F02-8B14-4D1C-AC62-4B41507F8BD3}" dt="2023-07-12T14:38:27.627" v="5160" actId="1076"/>
        <pc:sldMkLst>
          <pc:docMk/>
          <pc:sldMk cId="1115988105" sldId="386"/>
        </pc:sldMkLst>
      </pc:sldChg>
      <pc:sldChg chg="add">
        <pc:chgData name="James Chau [SEHS]" userId="bdf89e84-b0b9-49c4-bac0-82c8cf7178d0" providerId="ADAL" clId="{CD316F02-8B14-4D1C-AC62-4B41507F8BD3}" dt="2023-07-12T14:33:49.477" v="4861"/>
        <pc:sldMkLst>
          <pc:docMk/>
          <pc:sldMk cId="3364837445" sldId="387"/>
        </pc:sldMkLst>
      </pc:sldChg>
      <pc:sldChg chg="add">
        <pc:chgData name="James Chau [SEHS]" userId="bdf89e84-b0b9-49c4-bac0-82c8cf7178d0" providerId="ADAL" clId="{CD316F02-8B14-4D1C-AC62-4B41507F8BD3}" dt="2023-07-12T14:33:49.477" v="4861"/>
        <pc:sldMkLst>
          <pc:docMk/>
          <pc:sldMk cId="3229305925" sldId="388"/>
        </pc:sldMkLst>
      </pc:sldChg>
    </pc:docChg>
  </pc:docChgLst>
  <pc:docChgLst>
    <pc:chgData name="James Chau [SEHS]" userId="bdf89e84-b0b9-49c4-bac0-82c8cf7178d0" providerId="ADAL" clId="{AA5CAE5D-0022-460C-BAD6-AB608116AFD6}"/>
    <pc:docChg chg="addSld delSld modSld">
      <pc:chgData name="James Chau [SEHS]" userId="bdf89e84-b0b9-49c4-bac0-82c8cf7178d0" providerId="ADAL" clId="{AA5CAE5D-0022-460C-BAD6-AB608116AFD6}" dt="2024-12-30T02:52:03.270" v="24"/>
      <pc:docMkLst>
        <pc:docMk/>
      </pc:docMkLst>
      <pc:sldChg chg="modSp mod">
        <pc:chgData name="James Chau [SEHS]" userId="bdf89e84-b0b9-49c4-bac0-82c8cf7178d0" providerId="ADAL" clId="{AA5CAE5D-0022-460C-BAD6-AB608116AFD6}" dt="2024-12-30T02:49:07.963" v="20" actId="20577"/>
        <pc:sldMkLst>
          <pc:docMk/>
          <pc:sldMk cId="0" sldId="256"/>
        </pc:sldMkLst>
        <pc:spChg chg="mod">
          <ac:chgData name="James Chau [SEHS]" userId="bdf89e84-b0b9-49c4-bac0-82c8cf7178d0" providerId="ADAL" clId="{AA5CAE5D-0022-460C-BAD6-AB608116AFD6}" dt="2024-12-30T02:49:07.963" v="20" actId="20577"/>
          <ac:spMkLst>
            <pc:docMk/>
            <pc:sldMk cId="0" sldId="256"/>
            <ac:spMk id="3" creationId="{8E90C3EA-C9A4-CD25-2080-D5C0D7ACDA80}"/>
          </ac:spMkLst>
        </pc:spChg>
      </pc:sldChg>
      <pc:sldChg chg="add">
        <pc:chgData name="James Chau [SEHS]" userId="bdf89e84-b0b9-49c4-bac0-82c8cf7178d0" providerId="ADAL" clId="{AA5CAE5D-0022-460C-BAD6-AB608116AFD6}" dt="2024-12-30T02:52:03.270" v="24"/>
        <pc:sldMkLst>
          <pc:docMk/>
          <pc:sldMk cId="1661484740" sldId="269"/>
        </pc:sldMkLst>
      </pc:sldChg>
      <pc:sldChg chg="add">
        <pc:chgData name="James Chau [SEHS]" userId="bdf89e84-b0b9-49c4-bac0-82c8cf7178d0" providerId="ADAL" clId="{AA5CAE5D-0022-460C-BAD6-AB608116AFD6}" dt="2024-12-30T02:52:03.270" v="24"/>
        <pc:sldMkLst>
          <pc:docMk/>
          <pc:sldMk cId="3205950597" sldId="270"/>
        </pc:sldMkLst>
      </pc:sldChg>
      <pc:sldChg chg="add">
        <pc:chgData name="James Chau [SEHS]" userId="bdf89e84-b0b9-49c4-bac0-82c8cf7178d0" providerId="ADAL" clId="{AA5CAE5D-0022-460C-BAD6-AB608116AFD6}" dt="2024-12-30T02:52:03.270" v="24"/>
        <pc:sldMkLst>
          <pc:docMk/>
          <pc:sldMk cId="1634062817" sldId="276"/>
        </pc:sldMkLst>
      </pc:sldChg>
      <pc:sldChg chg="add">
        <pc:chgData name="James Chau [SEHS]" userId="bdf89e84-b0b9-49c4-bac0-82c8cf7178d0" providerId="ADAL" clId="{AA5CAE5D-0022-460C-BAD6-AB608116AFD6}" dt="2024-12-30T02:52:03.270" v="24"/>
        <pc:sldMkLst>
          <pc:docMk/>
          <pc:sldMk cId="1733226335" sldId="277"/>
        </pc:sldMkLst>
      </pc:sldChg>
      <pc:sldChg chg="add">
        <pc:chgData name="James Chau [SEHS]" userId="bdf89e84-b0b9-49c4-bac0-82c8cf7178d0" providerId="ADAL" clId="{AA5CAE5D-0022-460C-BAD6-AB608116AFD6}" dt="2024-12-30T02:52:03.270" v="24"/>
        <pc:sldMkLst>
          <pc:docMk/>
          <pc:sldMk cId="1157154700" sldId="278"/>
        </pc:sldMkLst>
      </pc:sldChg>
      <pc:sldChg chg="add">
        <pc:chgData name="James Chau [SEHS]" userId="bdf89e84-b0b9-49c4-bac0-82c8cf7178d0" providerId="ADAL" clId="{AA5CAE5D-0022-460C-BAD6-AB608116AFD6}" dt="2024-12-30T02:52:03.270" v="24"/>
        <pc:sldMkLst>
          <pc:docMk/>
          <pc:sldMk cId="1519312740" sldId="279"/>
        </pc:sldMkLst>
      </pc:sldChg>
      <pc:sldChg chg="add">
        <pc:chgData name="James Chau [SEHS]" userId="bdf89e84-b0b9-49c4-bac0-82c8cf7178d0" providerId="ADAL" clId="{AA5CAE5D-0022-460C-BAD6-AB608116AFD6}" dt="2024-12-30T02:52:03.270" v="24"/>
        <pc:sldMkLst>
          <pc:docMk/>
          <pc:sldMk cId="2662771684" sldId="280"/>
        </pc:sldMkLst>
      </pc:sldChg>
      <pc:sldChg chg="add">
        <pc:chgData name="James Chau [SEHS]" userId="bdf89e84-b0b9-49c4-bac0-82c8cf7178d0" providerId="ADAL" clId="{AA5CAE5D-0022-460C-BAD6-AB608116AFD6}" dt="2024-12-30T02:52:03.270" v="24"/>
        <pc:sldMkLst>
          <pc:docMk/>
          <pc:sldMk cId="1718119904" sldId="286"/>
        </pc:sldMkLst>
      </pc:sldChg>
      <pc:sldChg chg="del">
        <pc:chgData name="James Chau [SEHS]" userId="bdf89e84-b0b9-49c4-bac0-82c8cf7178d0" providerId="ADAL" clId="{AA5CAE5D-0022-460C-BAD6-AB608116AFD6}" dt="2024-12-30T02:51:44.897" v="23" actId="47"/>
        <pc:sldMkLst>
          <pc:docMk/>
          <pc:sldMk cId="4006790739" sldId="296"/>
        </pc:sldMkLst>
      </pc:sldChg>
      <pc:sldChg chg="add">
        <pc:chgData name="James Chau [SEHS]" userId="bdf89e84-b0b9-49c4-bac0-82c8cf7178d0" providerId="ADAL" clId="{AA5CAE5D-0022-460C-BAD6-AB608116AFD6}" dt="2024-12-30T02:52:03.270" v="24"/>
        <pc:sldMkLst>
          <pc:docMk/>
          <pc:sldMk cId="3474106526" sldId="298"/>
        </pc:sldMkLst>
      </pc:sldChg>
      <pc:sldChg chg="add">
        <pc:chgData name="James Chau [SEHS]" userId="bdf89e84-b0b9-49c4-bac0-82c8cf7178d0" providerId="ADAL" clId="{AA5CAE5D-0022-460C-BAD6-AB608116AFD6}" dt="2024-12-30T02:52:03.270" v="24"/>
        <pc:sldMkLst>
          <pc:docMk/>
          <pc:sldMk cId="1851720434" sldId="299"/>
        </pc:sldMkLst>
      </pc:sldChg>
      <pc:sldChg chg="add">
        <pc:chgData name="James Chau [SEHS]" userId="bdf89e84-b0b9-49c4-bac0-82c8cf7178d0" providerId="ADAL" clId="{AA5CAE5D-0022-460C-BAD6-AB608116AFD6}" dt="2024-12-30T02:52:03.270" v="24"/>
        <pc:sldMkLst>
          <pc:docMk/>
          <pc:sldMk cId="1982923422" sldId="300"/>
        </pc:sldMkLst>
      </pc:sldChg>
      <pc:sldChg chg="add">
        <pc:chgData name="James Chau [SEHS]" userId="bdf89e84-b0b9-49c4-bac0-82c8cf7178d0" providerId="ADAL" clId="{AA5CAE5D-0022-460C-BAD6-AB608116AFD6}" dt="2024-12-30T02:52:03.270" v="24"/>
        <pc:sldMkLst>
          <pc:docMk/>
          <pc:sldMk cId="1624268876" sldId="302"/>
        </pc:sldMkLst>
      </pc:sldChg>
      <pc:sldChg chg="add">
        <pc:chgData name="James Chau [SEHS]" userId="bdf89e84-b0b9-49c4-bac0-82c8cf7178d0" providerId="ADAL" clId="{AA5CAE5D-0022-460C-BAD6-AB608116AFD6}" dt="2024-12-30T02:52:03.270" v="24"/>
        <pc:sldMkLst>
          <pc:docMk/>
          <pc:sldMk cId="1458453671" sldId="309"/>
        </pc:sldMkLst>
      </pc:sldChg>
      <pc:sldChg chg="del">
        <pc:chgData name="James Chau [SEHS]" userId="bdf89e84-b0b9-49c4-bac0-82c8cf7178d0" providerId="ADAL" clId="{AA5CAE5D-0022-460C-BAD6-AB608116AFD6}" dt="2024-12-30T02:49:36.128" v="21" actId="47"/>
        <pc:sldMkLst>
          <pc:docMk/>
          <pc:sldMk cId="3187081181" sldId="319"/>
        </pc:sldMkLst>
      </pc:sldChg>
      <pc:sldChg chg="modSp mod">
        <pc:chgData name="James Chau [SEHS]" userId="bdf89e84-b0b9-49c4-bac0-82c8cf7178d0" providerId="ADAL" clId="{AA5CAE5D-0022-460C-BAD6-AB608116AFD6}" dt="2024-12-30T02:49:43.323" v="22" actId="20577"/>
        <pc:sldMkLst>
          <pc:docMk/>
          <pc:sldMk cId="3780302161" sldId="320"/>
        </pc:sldMkLst>
        <pc:spChg chg="mod">
          <ac:chgData name="James Chau [SEHS]" userId="bdf89e84-b0b9-49c4-bac0-82c8cf7178d0" providerId="ADAL" clId="{AA5CAE5D-0022-460C-BAD6-AB608116AFD6}" dt="2024-12-30T02:49:43.323" v="22" actId="20577"/>
          <ac:spMkLst>
            <pc:docMk/>
            <pc:sldMk cId="3780302161" sldId="320"/>
            <ac:spMk id="3" creationId="{532E0C2C-4795-5F54-F49E-E3005DC856DD}"/>
          </ac:spMkLst>
        </pc:spChg>
      </pc:sldChg>
      <pc:sldChg chg="add">
        <pc:chgData name="James Chau [SEHS]" userId="bdf89e84-b0b9-49c4-bac0-82c8cf7178d0" providerId="ADAL" clId="{AA5CAE5D-0022-460C-BAD6-AB608116AFD6}" dt="2024-12-30T02:52:03.270" v="24"/>
        <pc:sldMkLst>
          <pc:docMk/>
          <pc:sldMk cId="3798253906" sldId="345"/>
        </pc:sldMkLst>
      </pc:sldChg>
      <pc:sldChg chg="add">
        <pc:chgData name="James Chau [SEHS]" userId="bdf89e84-b0b9-49c4-bac0-82c8cf7178d0" providerId="ADAL" clId="{AA5CAE5D-0022-460C-BAD6-AB608116AFD6}" dt="2024-12-30T02:52:03.270" v="24"/>
        <pc:sldMkLst>
          <pc:docMk/>
          <pc:sldMk cId="3555932506" sldId="384"/>
        </pc:sldMkLst>
      </pc:sldChg>
      <pc:sldChg chg="add">
        <pc:chgData name="James Chau [SEHS]" userId="bdf89e84-b0b9-49c4-bac0-82c8cf7178d0" providerId="ADAL" clId="{AA5CAE5D-0022-460C-BAD6-AB608116AFD6}" dt="2024-12-30T02:52:03.270" v="24"/>
        <pc:sldMkLst>
          <pc:docMk/>
          <pc:sldMk cId="1327269604" sldId="385"/>
        </pc:sldMkLst>
      </pc:sldChg>
      <pc:sldChg chg="add">
        <pc:chgData name="James Chau [SEHS]" userId="bdf89e84-b0b9-49c4-bac0-82c8cf7178d0" providerId="ADAL" clId="{AA5CAE5D-0022-460C-BAD6-AB608116AFD6}" dt="2024-12-30T02:52:03.270" v="24"/>
        <pc:sldMkLst>
          <pc:docMk/>
          <pc:sldMk cId="1683238417" sldId="386"/>
        </pc:sldMkLst>
      </pc:sldChg>
      <pc:sldChg chg="del">
        <pc:chgData name="James Chau [SEHS]" userId="bdf89e84-b0b9-49c4-bac0-82c8cf7178d0" providerId="ADAL" clId="{AA5CAE5D-0022-460C-BAD6-AB608116AFD6}" dt="2024-12-30T02:51:44.897" v="23" actId="47"/>
        <pc:sldMkLst>
          <pc:docMk/>
          <pc:sldMk cId="1099361937" sldId="396"/>
        </pc:sldMkLst>
      </pc:sldChg>
      <pc:sldChg chg="add">
        <pc:chgData name="James Chau [SEHS]" userId="bdf89e84-b0b9-49c4-bac0-82c8cf7178d0" providerId="ADAL" clId="{AA5CAE5D-0022-460C-BAD6-AB608116AFD6}" dt="2024-12-30T02:52:03.270" v="24"/>
        <pc:sldMkLst>
          <pc:docMk/>
          <pc:sldMk cId="2498493767" sldId="396"/>
        </pc:sldMkLst>
      </pc:sldChg>
      <pc:sldChg chg="add">
        <pc:chgData name="James Chau [SEHS]" userId="bdf89e84-b0b9-49c4-bac0-82c8cf7178d0" providerId="ADAL" clId="{AA5CAE5D-0022-460C-BAD6-AB608116AFD6}" dt="2024-12-30T02:52:03.270" v="24"/>
        <pc:sldMkLst>
          <pc:docMk/>
          <pc:sldMk cId="1672108078" sldId="397"/>
        </pc:sldMkLst>
      </pc:sldChg>
      <pc:sldChg chg="del">
        <pc:chgData name="James Chau [SEHS]" userId="bdf89e84-b0b9-49c4-bac0-82c8cf7178d0" providerId="ADAL" clId="{AA5CAE5D-0022-460C-BAD6-AB608116AFD6}" dt="2024-12-30T02:51:44.897" v="23" actId="47"/>
        <pc:sldMkLst>
          <pc:docMk/>
          <pc:sldMk cId="3980649579" sldId="397"/>
        </pc:sldMkLst>
      </pc:sldChg>
      <pc:sldChg chg="del">
        <pc:chgData name="James Chau [SEHS]" userId="bdf89e84-b0b9-49c4-bac0-82c8cf7178d0" providerId="ADAL" clId="{AA5CAE5D-0022-460C-BAD6-AB608116AFD6}" dt="2024-12-30T02:51:44.897" v="23" actId="47"/>
        <pc:sldMkLst>
          <pc:docMk/>
          <pc:sldMk cId="2233024453" sldId="398"/>
        </pc:sldMkLst>
      </pc:sldChg>
      <pc:sldChg chg="add">
        <pc:chgData name="James Chau [SEHS]" userId="bdf89e84-b0b9-49c4-bac0-82c8cf7178d0" providerId="ADAL" clId="{AA5CAE5D-0022-460C-BAD6-AB608116AFD6}" dt="2024-12-30T02:52:03.270" v="24"/>
        <pc:sldMkLst>
          <pc:docMk/>
          <pc:sldMk cId="3693483031" sldId="398"/>
        </pc:sldMkLst>
      </pc:sldChg>
      <pc:sldChg chg="del">
        <pc:chgData name="James Chau [SEHS]" userId="bdf89e84-b0b9-49c4-bac0-82c8cf7178d0" providerId="ADAL" clId="{AA5CAE5D-0022-460C-BAD6-AB608116AFD6}" dt="2024-12-30T02:51:44.897" v="23" actId="47"/>
        <pc:sldMkLst>
          <pc:docMk/>
          <pc:sldMk cId="2491287832" sldId="399"/>
        </pc:sldMkLst>
      </pc:sldChg>
      <pc:sldChg chg="del">
        <pc:chgData name="James Chau [SEHS]" userId="bdf89e84-b0b9-49c4-bac0-82c8cf7178d0" providerId="ADAL" clId="{AA5CAE5D-0022-460C-BAD6-AB608116AFD6}" dt="2024-12-30T02:51:44.897" v="23" actId="47"/>
        <pc:sldMkLst>
          <pc:docMk/>
          <pc:sldMk cId="980584713" sldId="400"/>
        </pc:sldMkLst>
      </pc:sldChg>
      <pc:sldChg chg="del">
        <pc:chgData name="James Chau [SEHS]" userId="bdf89e84-b0b9-49c4-bac0-82c8cf7178d0" providerId="ADAL" clId="{AA5CAE5D-0022-460C-BAD6-AB608116AFD6}" dt="2024-12-30T02:51:44.897" v="23" actId="47"/>
        <pc:sldMkLst>
          <pc:docMk/>
          <pc:sldMk cId="1029328601" sldId="401"/>
        </pc:sldMkLst>
      </pc:sldChg>
      <pc:sldChg chg="del">
        <pc:chgData name="James Chau [SEHS]" userId="bdf89e84-b0b9-49c4-bac0-82c8cf7178d0" providerId="ADAL" clId="{AA5CAE5D-0022-460C-BAD6-AB608116AFD6}" dt="2024-12-30T02:51:44.897" v="23" actId="47"/>
        <pc:sldMkLst>
          <pc:docMk/>
          <pc:sldMk cId="2172760434" sldId="402"/>
        </pc:sldMkLst>
      </pc:sldChg>
      <pc:sldChg chg="del">
        <pc:chgData name="James Chau [SEHS]" userId="bdf89e84-b0b9-49c4-bac0-82c8cf7178d0" providerId="ADAL" clId="{AA5CAE5D-0022-460C-BAD6-AB608116AFD6}" dt="2024-12-30T02:51:44.897" v="23" actId="47"/>
        <pc:sldMkLst>
          <pc:docMk/>
          <pc:sldMk cId="1025894425" sldId="403"/>
        </pc:sldMkLst>
      </pc:sldChg>
      <pc:sldChg chg="del">
        <pc:chgData name="James Chau [SEHS]" userId="bdf89e84-b0b9-49c4-bac0-82c8cf7178d0" providerId="ADAL" clId="{AA5CAE5D-0022-460C-BAD6-AB608116AFD6}" dt="2024-12-30T02:51:44.897" v="23" actId="47"/>
        <pc:sldMkLst>
          <pc:docMk/>
          <pc:sldMk cId="2852174068" sldId="404"/>
        </pc:sldMkLst>
      </pc:sldChg>
      <pc:sldChg chg="del">
        <pc:chgData name="James Chau [SEHS]" userId="bdf89e84-b0b9-49c4-bac0-82c8cf7178d0" providerId="ADAL" clId="{AA5CAE5D-0022-460C-BAD6-AB608116AFD6}" dt="2024-12-30T02:51:44.897" v="23" actId="47"/>
        <pc:sldMkLst>
          <pc:docMk/>
          <pc:sldMk cId="546155174" sldId="405"/>
        </pc:sldMkLst>
      </pc:sldChg>
      <pc:sldChg chg="del">
        <pc:chgData name="James Chau [SEHS]" userId="bdf89e84-b0b9-49c4-bac0-82c8cf7178d0" providerId="ADAL" clId="{AA5CAE5D-0022-460C-BAD6-AB608116AFD6}" dt="2024-12-30T02:51:44.897" v="23" actId="47"/>
        <pc:sldMkLst>
          <pc:docMk/>
          <pc:sldMk cId="872093294" sldId="406"/>
        </pc:sldMkLst>
      </pc:sldChg>
      <pc:sldChg chg="del">
        <pc:chgData name="James Chau [SEHS]" userId="bdf89e84-b0b9-49c4-bac0-82c8cf7178d0" providerId="ADAL" clId="{AA5CAE5D-0022-460C-BAD6-AB608116AFD6}" dt="2024-12-30T02:51:44.897" v="23" actId="47"/>
        <pc:sldMkLst>
          <pc:docMk/>
          <pc:sldMk cId="1426741866" sldId="407"/>
        </pc:sldMkLst>
      </pc:sldChg>
      <pc:sldChg chg="del">
        <pc:chgData name="James Chau [SEHS]" userId="bdf89e84-b0b9-49c4-bac0-82c8cf7178d0" providerId="ADAL" clId="{AA5CAE5D-0022-460C-BAD6-AB608116AFD6}" dt="2024-12-30T02:51:44.897" v="23" actId="47"/>
        <pc:sldMkLst>
          <pc:docMk/>
          <pc:sldMk cId="1901013065" sldId="408"/>
        </pc:sldMkLst>
      </pc:sldChg>
      <pc:sldChg chg="del">
        <pc:chgData name="James Chau [SEHS]" userId="bdf89e84-b0b9-49c4-bac0-82c8cf7178d0" providerId="ADAL" clId="{AA5CAE5D-0022-460C-BAD6-AB608116AFD6}" dt="2024-12-30T02:51:44.897" v="23" actId="47"/>
        <pc:sldMkLst>
          <pc:docMk/>
          <pc:sldMk cId="1165820287" sldId="409"/>
        </pc:sldMkLst>
      </pc:sldChg>
      <pc:sldChg chg="del">
        <pc:chgData name="James Chau [SEHS]" userId="bdf89e84-b0b9-49c4-bac0-82c8cf7178d0" providerId="ADAL" clId="{AA5CAE5D-0022-460C-BAD6-AB608116AFD6}" dt="2024-12-30T02:51:44.897" v="23" actId="47"/>
        <pc:sldMkLst>
          <pc:docMk/>
          <pc:sldMk cId="660192762" sldId="410"/>
        </pc:sldMkLst>
      </pc:sldChg>
      <pc:sldChg chg="del">
        <pc:chgData name="James Chau [SEHS]" userId="bdf89e84-b0b9-49c4-bac0-82c8cf7178d0" providerId="ADAL" clId="{AA5CAE5D-0022-460C-BAD6-AB608116AFD6}" dt="2024-12-30T02:51:44.897" v="23" actId="47"/>
        <pc:sldMkLst>
          <pc:docMk/>
          <pc:sldMk cId="2096824137" sldId="411"/>
        </pc:sldMkLst>
      </pc:sldChg>
      <pc:sldChg chg="del">
        <pc:chgData name="James Chau [SEHS]" userId="bdf89e84-b0b9-49c4-bac0-82c8cf7178d0" providerId="ADAL" clId="{AA5CAE5D-0022-460C-BAD6-AB608116AFD6}" dt="2024-12-30T02:51:44.897" v="23" actId="47"/>
        <pc:sldMkLst>
          <pc:docMk/>
          <pc:sldMk cId="3916302720" sldId="412"/>
        </pc:sldMkLst>
      </pc:sldChg>
      <pc:sldChg chg="del">
        <pc:chgData name="James Chau [SEHS]" userId="bdf89e84-b0b9-49c4-bac0-82c8cf7178d0" providerId="ADAL" clId="{AA5CAE5D-0022-460C-BAD6-AB608116AFD6}" dt="2024-12-30T02:51:44.897" v="23" actId="47"/>
        <pc:sldMkLst>
          <pc:docMk/>
          <pc:sldMk cId="2389298084" sldId="413"/>
        </pc:sldMkLst>
      </pc:sldChg>
      <pc:sldChg chg="del">
        <pc:chgData name="James Chau [SEHS]" userId="bdf89e84-b0b9-49c4-bac0-82c8cf7178d0" providerId="ADAL" clId="{AA5CAE5D-0022-460C-BAD6-AB608116AFD6}" dt="2024-12-30T02:51:44.897" v="23" actId="47"/>
        <pc:sldMkLst>
          <pc:docMk/>
          <pc:sldMk cId="1790779327" sldId="414"/>
        </pc:sldMkLst>
      </pc:sldChg>
      <pc:sldChg chg="del">
        <pc:chgData name="James Chau [SEHS]" userId="bdf89e84-b0b9-49c4-bac0-82c8cf7178d0" providerId="ADAL" clId="{AA5CAE5D-0022-460C-BAD6-AB608116AFD6}" dt="2024-12-30T02:51:44.897" v="23" actId="47"/>
        <pc:sldMkLst>
          <pc:docMk/>
          <pc:sldMk cId="965659669" sldId="415"/>
        </pc:sldMkLst>
      </pc:sldChg>
      <pc:sldChg chg="del">
        <pc:chgData name="James Chau [SEHS]" userId="bdf89e84-b0b9-49c4-bac0-82c8cf7178d0" providerId="ADAL" clId="{AA5CAE5D-0022-460C-BAD6-AB608116AFD6}" dt="2024-12-30T02:51:44.897" v="23" actId="47"/>
        <pc:sldMkLst>
          <pc:docMk/>
          <pc:sldMk cId="1148894718" sldId="416"/>
        </pc:sldMkLst>
      </pc:sldChg>
      <pc:sldChg chg="add">
        <pc:chgData name="James Chau [SEHS]" userId="bdf89e84-b0b9-49c4-bac0-82c8cf7178d0" providerId="ADAL" clId="{AA5CAE5D-0022-460C-BAD6-AB608116AFD6}" dt="2024-12-30T02:52:03.270" v="24"/>
        <pc:sldMkLst>
          <pc:docMk/>
          <pc:sldMk cId="941499870" sldId="419"/>
        </pc:sldMkLst>
      </pc:sldChg>
      <pc:sldChg chg="add">
        <pc:chgData name="James Chau [SEHS]" userId="bdf89e84-b0b9-49c4-bac0-82c8cf7178d0" providerId="ADAL" clId="{AA5CAE5D-0022-460C-BAD6-AB608116AFD6}" dt="2024-12-30T02:52:03.270" v="24"/>
        <pc:sldMkLst>
          <pc:docMk/>
          <pc:sldMk cId="418356173" sldId="421"/>
        </pc:sldMkLst>
      </pc:sldChg>
      <pc:sldChg chg="add">
        <pc:chgData name="James Chau [SEHS]" userId="bdf89e84-b0b9-49c4-bac0-82c8cf7178d0" providerId="ADAL" clId="{AA5CAE5D-0022-460C-BAD6-AB608116AFD6}" dt="2024-12-30T02:52:03.270" v="24"/>
        <pc:sldMkLst>
          <pc:docMk/>
          <pc:sldMk cId="167706946" sldId="422"/>
        </pc:sldMkLst>
      </pc:sldChg>
      <pc:sldChg chg="add">
        <pc:chgData name="James Chau [SEHS]" userId="bdf89e84-b0b9-49c4-bac0-82c8cf7178d0" providerId="ADAL" clId="{AA5CAE5D-0022-460C-BAD6-AB608116AFD6}" dt="2024-12-30T02:52:03.270" v="24"/>
        <pc:sldMkLst>
          <pc:docMk/>
          <pc:sldMk cId="1544480306" sldId="423"/>
        </pc:sldMkLst>
      </pc:sldChg>
      <pc:sldChg chg="add">
        <pc:chgData name="James Chau [SEHS]" userId="bdf89e84-b0b9-49c4-bac0-82c8cf7178d0" providerId="ADAL" clId="{AA5CAE5D-0022-460C-BAD6-AB608116AFD6}" dt="2024-12-30T02:52:03.270" v="24"/>
        <pc:sldMkLst>
          <pc:docMk/>
          <pc:sldMk cId="3919504857" sldId="424"/>
        </pc:sldMkLst>
      </pc:sldChg>
      <pc:sldChg chg="add">
        <pc:chgData name="James Chau [SEHS]" userId="bdf89e84-b0b9-49c4-bac0-82c8cf7178d0" providerId="ADAL" clId="{AA5CAE5D-0022-460C-BAD6-AB608116AFD6}" dt="2024-12-30T02:52:03.270" v="24"/>
        <pc:sldMkLst>
          <pc:docMk/>
          <pc:sldMk cId="1070233655" sldId="425"/>
        </pc:sldMkLst>
      </pc:sldChg>
      <pc:sldChg chg="add">
        <pc:chgData name="James Chau [SEHS]" userId="bdf89e84-b0b9-49c4-bac0-82c8cf7178d0" providerId="ADAL" clId="{AA5CAE5D-0022-460C-BAD6-AB608116AFD6}" dt="2024-12-30T02:52:03.270" v="24"/>
        <pc:sldMkLst>
          <pc:docMk/>
          <pc:sldMk cId="2247689905" sldId="426"/>
        </pc:sldMkLst>
      </pc:sldChg>
      <pc:sldChg chg="add">
        <pc:chgData name="James Chau [SEHS]" userId="bdf89e84-b0b9-49c4-bac0-82c8cf7178d0" providerId="ADAL" clId="{AA5CAE5D-0022-460C-BAD6-AB608116AFD6}" dt="2024-12-30T02:52:03.270" v="24"/>
        <pc:sldMkLst>
          <pc:docMk/>
          <pc:sldMk cId="289737956" sldId="427"/>
        </pc:sldMkLst>
      </pc:sldChg>
      <pc:sldChg chg="add">
        <pc:chgData name="James Chau [SEHS]" userId="bdf89e84-b0b9-49c4-bac0-82c8cf7178d0" providerId="ADAL" clId="{AA5CAE5D-0022-460C-BAD6-AB608116AFD6}" dt="2024-12-30T02:52:03.270" v="24"/>
        <pc:sldMkLst>
          <pc:docMk/>
          <pc:sldMk cId="1217037588" sldId="428"/>
        </pc:sldMkLst>
      </pc:sldChg>
      <pc:sldChg chg="add">
        <pc:chgData name="James Chau [SEHS]" userId="bdf89e84-b0b9-49c4-bac0-82c8cf7178d0" providerId="ADAL" clId="{AA5CAE5D-0022-460C-BAD6-AB608116AFD6}" dt="2024-12-30T02:52:03.270" v="24"/>
        <pc:sldMkLst>
          <pc:docMk/>
          <pc:sldMk cId="3164309573" sldId="429"/>
        </pc:sldMkLst>
      </pc:sldChg>
      <pc:sldChg chg="add">
        <pc:chgData name="James Chau [SEHS]" userId="bdf89e84-b0b9-49c4-bac0-82c8cf7178d0" providerId="ADAL" clId="{AA5CAE5D-0022-460C-BAD6-AB608116AFD6}" dt="2024-12-30T02:52:03.270" v="24"/>
        <pc:sldMkLst>
          <pc:docMk/>
          <pc:sldMk cId="2591064245" sldId="430"/>
        </pc:sldMkLst>
      </pc:sldChg>
      <pc:sldChg chg="add">
        <pc:chgData name="James Chau [SEHS]" userId="bdf89e84-b0b9-49c4-bac0-82c8cf7178d0" providerId="ADAL" clId="{AA5CAE5D-0022-460C-BAD6-AB608116AFD6}" dt="2024-12-30T02:52:03.270" v="24"/>
        <pc:sldMkLst>
          <pc:docMk/>
          <pc:sldMk cId="3156583146" sldId="431"/>
        </pc:sldMkLst>
      </pc:sldChg>
      <pc:sldChg chg="add">
        <pc:chgData name="James Chau [SEHS]" userId="bdf89e84-b0b9-49c4-bac0-82c8cf7178d0" providerId="ADAL" clId="{AA5CAE5D-0022-460C-BAD6-AB608116AFD6}" dt="2024-12-30T02:52:03.270" v="24"/>
        <pc:sldMkLst>
          <pc:docMk/>
          <pc:sldMk cId="3358909498" sldId="432"/>
        </pc:sldMkLst>
      </pc:sldChg>
      <pc:sldChg chg="add">
        <pc:chgData name="James Chau [SEHS]" userId="bdf89e84-b0b9-49c4-bac0-82c8cf7178d0" providerId="ADAL" clId="{AA5CAE5D-0022-460C-BAD6-AB608116AFD6}" dt="2024-12-30T02:52:03.270" v="24"/>
        <pc:sldMkLst>
          <pc:docMk/>
          <pc:sldMk cId="435925694" sldId="433"/>
        </pc:sldMkLst>
      </pc:sldChg>
      <pc:sldChg chg="add">
        <pc:chgData name="James Chau [SEHS]" userId="bdf89e84-b0b9-49c4-bac0-82c8cf7178d0" providerId="ADAL" clId="{AA5CAE5D-0022-460C-BAD6-AB608116AFD6}" dt="2024-12-30T02:52:03.270" v="24"/>
        <pc:sldMkLst>
          <pc:docMk/>
          <pc:sldMk cId="242096809" sldId="434"/>
        </pc:sldMkLst>
      </pc:sldChg>
      <pc:sldChg chg="add">
        <pc:chgData name="James Chau [SEHS]" userId="bdf89e84-b0b9-49c4-bac0-82c8cf7178d0" providerId="ADAL" clId="{AA5CAE5D-0022-460C-BAD6-AB608116AFD6}" dt="2024-12-30T02:52:03.270" v="24"/>
        <pc:sldMkLst>
          <pc:docMk/>
          <pc:sldMk cId="2338694385" sldId="435"/>
        </pc:sldMkLst>
      </pc:sldChg>
      <pc:sldChg chg="add">
        <pc:chgData name="James Chau [SEHS]" userId="bdf89e84-b0b9-49c4-bac0-82c8cf7178d0" providerId="ADAL" clId="{AA5CAE5D-0022-460C-BAD6-AB608116AFD6}" dt="2024-12-30T02:52:03.270" v="24"/>
        <pc:sldMkLst>
          <pc:docMk/>
          <pc:sldMk cId="676453562" sldId="436"/>
        </pc:sldMkLst>
      </pc:sldChg>
      <pc:sldChg chg="add">
        <pc:chgData name="James Chau [SEHS]" userId="bdf89e84-b0b9-49c4-bac0-82c8cf7178d0" providerId="ADAL" clId="{AA5CAE5D-0022-460C-BAD6-AB608116AFD6}" dt="2024-12-30T02:52:03.270" v="24"/>
        <pc:sldMkLst>
          <pc:docMk/>
          <pc:sldMk cId="4083752499" sldId="437"/>
        </pc:sldMkLst>
      </pc:sldChg>
      <pc:sldChg chg="add">
        <pc:chgData name="James Chau [SEHS]" userId="bdf89e84-b0b9-49c4-bac0-82c8cf7178d0" providerId="ADAL" clId="{AA5CAE5D-0022-460C-BAD6-AB608116AFD6}" dt="2024-12-30T02:52:03.270" v="24"/>
        <pc:sldMkLst>
          <pc:docMk/>
          <pc:sldMk cId="3930887359" sldId="438"/>
        </pc:sldMkLst>
      </pc:sldChg>
      <pc:sldChg chg="add">
        <pc:chgData name="James Chau [SEHS]" userId="bdf89e84-b0b9-49c4-bac0-82c8cf7178d0" providerId="ADAL" clId="{AA5CAE5D-0022-460C-BAD6-AB608116AFD6}" dt="2024-12-30T02:52:03.270" v="24"/>
        <pc:sldMkLst>
          <pc:docMk/>
          <pc:sldMk cId="1875284615" sldId="439"/>
        </pc:sldMkLst>
      </pc:sldChg>
    </pc:docChg>
  </pc:docChgLst>
  <pc:docChgLst>
    <pc:chgData name="James Chau [SEHS]" userId="bdf89e84-b0b9-49c4-bac0-82c8cf7178d0" providerId="ADAL" clId="{992717C4-62A1-4785-AACC-CA629F529C04}"/>
    <pc:docChg chg="modSld">
      <pc:chgData name="James Chau [SEHS]" userId="bdf89e84-b0b9-49c4-bac0-82c8cf7178d0" providerId="ADAL" clId="{992717C4-62A1-4785-AACC-CA629F529C04}" dt="2023-07-17T03:02:49.071" v="8" actId="207"/>
      <pc:docMkLst>
        <pc:docMk/>
      </pc:docMkLst>
      <pc:sldChg chg="modSp mod">
        <pc:chgData name="James Chau [SEHS]" userId="bdf89e84-b0b9-49c4-bac0-82c8cf7178d0" providerId="ADAL" clId="{992717C4-62A1-4785-AACC-CA629F529C04}" dt="2023-07-17T03:00:51.619" v="0" actId="207"/>
        <pc:sldMkLst>
          <pc:docMk/>
          <pc:sldMk cId="2880714200" sldId="264"/>
        </pc:sldMkLst>
      </pc:sldChg>
      <pc:sldChg chg="modSp mod">
        <pc:chgData name="James Chau [SEHS]" userId="bdf89e84-b0b9-49c4-bac0-82c8cf7178d0" providerId="ADAL" clId="{992717C4-62A1-4785-AACC-CA629F529C04}" dt="2023-07-17T03:02:21.216" v="6" actId="207"/>
        <pc:sldMkLst>
          <pc:docMk/>
          <pc:sldMk cId="3075773448" sldId="268"/>
        </pc:sldMkLst>
      </pc:sldChg>
      <pc:sldChg chg="modSp mod">
        <pc:chgData name="James Chau [SEHS]" userId="bdf89e84-b0b9-49c4-bac0-82c8cf7178d0" providerId="ADAL" clId="{992717C4-62A1-4785-AACC-CA629F529C04}" dt="2023-07-17T03:02:49.071" v="8" actId="207"/>
        <pc:sldMkLst>
          <pc:docMk/>
          <pc:sldMk cId="672599544" sldId="302"/>
        </pc:sldMkLst>
      </pc:sldChg>
      <pc:sldChg chg="modSp mod">
        <pc:chgData name="James Chau [SEHS]" userId="bdf89e84-b0b9-49c4-bac0-82c8cf7178d0" providerId="ADAL" clId="{992717C4-62A1-4785-AACC-CA629F529C04}" dt="2023-07-17T03:02:32.417" v="7" actId="207"/>
        <pc:sldMkLst>
          <pc:docMk/>
          <pc:sldMk cId="1458453671" sldId="309"/>
        </pc:sldMkLst>
      </pc:sldChg>
      <pc:sldChg chg="modSp mod">
        <pc:chgData name="James Chau [SEHS]" userId="bdf89e84-b0b9-49c4-bac0-82c8cf7178d0" providerId="ADAL" clId="{992717C4-62A1-4785-AACC-CA629F529C04}" dt="2023-07-17T03:01:05.523" v="3" actId="207"/>
        <pc:sldMkLst>
          <pc:docMk/>
          <pc:sldMk cId="2657703767" sldId="322"/>
        </pc:sldMkLst>
      </pc:sldChg>
      <pc:sldChg chg="modSp mod">
        <pc:chgData name="James Chau [SEHS]" userId="bdf89e84-b0b9-49c4-bac0-82c8cf7178d0" providerId="ADAL" clId="{992717C4-62A1-4785-AACC-CA629F529C04}" dt="2023-07-17T03:01:27.719" v="4" actId="207"/>
        <pc:sldMkLst>
          <pc:docMk/>
          <pc:sldMk cId="2336379961" sldId="349"/>
        </pc:sldMkLst>
      </pc:sldChg>
      <pc:sldChg chg="modSp mod">
        <pc:chgData name="James Chau [SEHS]" userId="bdf89e84-b0b9-49c4-bac0-82c8cf7178d0" providerId="ADAL" clId="{992717C4-62A1-4785-AACC-CA629F529C04}" dt="2023-07-17T03:01:41.956" v="5" actId="14100"/>
        <pc:sldMkLst>
          <pc:docMk/>
          <pc:sldMk cId="945442812"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9DC2D6-89D9-46E7-A193-C254DD15E22E}" type="datetimeFigureOut">
              <a:rPr lang="en-US" smtClean="0"/>
              <a:t>1/9/2025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D3295-D221-499C-8BCF-837F6841AE8D}" type="slidenum">
              <a:rPr lang="en-US" smtClean="0"/>
              <a:t>‹#›</a:t>
            </a:fld>
            <a:endParaRPr lang="en-US"/>
          </a:p>
        </p:txBody>
      </p:sp>
    </p:spTree>
    <p:extLst>
      <p:ext uri="{BB962C8B-B14F-4D97-AF65-F5344CB8AC3E}">
        <p14:creationId xmlns:p14="http://schemas.microsoft.com/office/powerpoint/2010/main" val="2390029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56A3D-B3C1-46BC-8D74-11620E8D2AE3}"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B1871-15CE-4E7F-86C6-CB7868E24961}" type="slidenum">
              <a:rPr lang="en-US" smtClean="0"/>
              <a:t>‹#›</a:t>
            </a:fld>
            <a:endParaRPr lang="en-US"/>
          </a:p>
        </p:txBody>
      </p:sp>
    </p:spTree>
    <p:extLst>
      <p:ext uri="{BB962C8B-B14F-4D97-AF65-F5344CB8AC3E}">
        <p14:creationId xmlns:p14="http://schemas.microsoft.com/office/powerpoint/2010/main" val="93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187895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7666" y="197148"/>
            <a:ext cx="2550419" cy="488652"/>
          </a:xfrm>
          <a:prstGeom prst="rect">
            <a:avLst/>
          </a:prstGeom>
        </p:spPr>
      </p:pic>
      <p:pic>
        <p:nvPicPr>
          <p:cNvPr id="8"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72387" y="197148"/>
            <a:ext cx="981413" cy="61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bwMode="auto">
          <a:xfrm>
            <a:off x="3581400" y="177096"/>
            <a:ext cx="2543108" cy="48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9" name="Title 1"/>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5" name="Picture Placeholder 14"/>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10" name="Group 9"/>
          <p:cNvGrpSpPr/>
          <p:nvPr userDrawn="1"/>
        </p:nvGrpSpPr>
        <p:grpSpPr>
          <a:xfrm rot="8650774">
            <a:off x="5037655" y="4336093"/>
            <a:ext cx="1905000" cy="2354263"/>
            <a:chOff x="11114088" y="2241550"/>
            <a:chExt cx="1905000" cy="2354263"/>
          </a:xfrm>
          <a:solidFill>
            <a:schemeClr val="bg2"/>
          </a:solidFill>
        </p:grpSpPr>
        <p:sp>
          <p:nvSpPr>
            <p:cNvPr id="11"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2"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Picture Placeholder 22"/>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rgbClr val="99663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p:cNvSpPr>
            <a:spLocks noChangeAspect="1"/>
          </p:cNvSpPr>
          <p:nvPr userDrawn="1"/>
        </p:nvSpPr>
        <p:spPr>
          <a:xfrm>
            <a:off x="5084763" y="1652762"/>
            <a:ext cx="1001899" cy="1001899"/>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p:cNvSpPr>
            <a:spLocks noChangeAspect="1"/>
          </p:cNvSpPr>
          <p:nvPr userDrawn="1"/>
        </p:nvSpPr>
        <p:spPr>
          <a:xfrm>
            <a:off x="6100576" y="4707907"/>
            <a:ext cx="1001899" cy="1001899"/>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3"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4"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cxnSp>
        <p:nvCxnSpPr>
          <p:cNvPr id="12" name="Straight Connector 11"/>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5"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6"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7" name="Content Placeholder 2"/>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0"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22"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14" name="Content Placeholder 2"/>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1390539"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p:cNvSpPr/>
          <p:nvPr userDrawn="1"/>
        </p:nvSpPr>
        <p:spPr>
          <a:xfrm>
            <a:off x="5231333"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9074490" y="1377364"/>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userDrawn="1"/>
        </p:nvSpPr>
        <p:spPr>
          <a:xfrm>
            <a:off x="5435761"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userDrawn="1"/>
        </p:nvSpPr>
        <p:spPr>
          <a:xfrm>
            <a:off x="9278918"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1594967" y="1457107"/>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1540037"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p:cNvSpPr>
            <a:spLocks noGrp="1"/>
          </p:cNvSpPr>
          <p:nvPr>
            <p:ph type="pic" sz="quarter" idx="14"/>
          </p:nvPr>
        </p:nvSpPr>
        <p:spPr>
          <a:xfrm>
            <a:off x="5380831"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p:cNvSpPr>
            <a:spLocks noGrp="1"/>
          </p:cNvSpPr>
          <p:nvPr>
            <p:ph type="pic" sz="quarter" idx="15"/>
          </p:nvPr>
        </p:nvSpPr>
        <p:spPr>
          <a:xfrm>
            <a:off x="9223988" y="152743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p:cNvSpPr>
            <a:spLocks noGrp="1"/>
          </p:cNvSpPr>
          <p:nvPr>
            <p:ph idx="1"/>
          </p:nvPr>
        </p:nvSpPr>
        <p:spPr>
          <a:xfrm>
            <a:off x="960853"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p:cNvSpPr>
            <a:spLocks noGrp="1"/>
          </p:cNvSpPr>
          <p:nvPr>
            <p:ph idx="17" hasCustomPrompt="1"/>
          </p:nvPr>
        </p:nvSpPr>
        <p:spPr>
          <a:xfrm>
            <a:off x="960853"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p:cNvSpPr>
            <a:spLocks noGrp="1"/>
          </p:cNvSpPr>
          <p:nvPr>
            <p:ph idx="18"/>
          </p:nvPr>
        </p:nvSpPr>
        <p:spPr>
          <a:xfrm>
            <a:off x="4801647"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p:cNvSpPr>
            <a:spLocks noGrp="1"/>
          </p:cNvSpPr>
          <p:nvPr>
            <p:ph idx="19" hasCustomPrompt="1"/>
          </p:nvPr>
        </p:nvSpPr>
        <p:spPr>
          <a:xfrm>
            <a:off x="4801647"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p:cNvSpPr>
            <a:spLocks noGrp="1"/>
          </p:cNvSpPr>
          <p:nvPr>
            <p:ph idx="20"/>
          </p:nvPr>
        </p:nvSpPr>
        <p:spPr>
          <a:xfrm>
            <a:off x="8644804" y="3731201"/>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p:cNvSpPr>
            <a:spLocks noGrp="1"/>
          </p:cNvSpPr>
          <p:nvPr>
            <p:ph idx="21" hasCustomPrompt="1"/>
          </p:nvPr>
        </p:nvSpPr>
        <p:spPr>
          <a:xfrm>
            <a:off x="8644804" y="3218163"/>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85463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03">
    <p:spTree>
      <p:nvGrpSpPr>
        <p:cNvPr id="1" name=""/>
        <p:cNvGrpSpPr/>
        <p:nvPr/>
      </p:nvGrpSpPr>
      <p:grpSpPr>
        <a:xfrm>
          <a:off x="0" y="0"/>
          <a:ext cx="0" cy="0"/>
          <a:chOff x="0" y="0"/>
          <a:chExt cx="0" cy="0"/>
        </a:xfrm>
      </p:grpSpPr>
      <p:sp>
        <p:nvSpPr>
          <p:cNvPr id="19" name="Rectangle 18"/>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p:cNvSpPr>
            <a:spLocks noChangeAspect="1"/>
          </p:cNvSpPr>
          <p:nvPr userDrawn="1"/>
        </p:nvSpPr>
        <p:spPr>
          <a:xfrm>
            <a:off x="9833702" y="1823757"/>
            <a:ext cx="832104" cy="832104"/>
          </a:xfrm>
          <a:prstGeom prst="ellipse">
            <a:avLst/>
          </a:prstGeom>
          <a:solidFill>
            <a:srgbClr val="FFCC66"/>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3" name="Picture Placeholder 11"/>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
        <p:nvSpPr>
          <p:cNvPr id="9" name="Rectangle 8"/>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p:cNvSpPr>
            <a:spLocks noChangeAspect="1"/>
          </p:cNvSpPr>
          <p:nvPr userDrawn="1"/>
        </p:nvSpPr>
        <p:spPr>
          <a:xfrm>
            <a:off x="1526011" y="1823757"/>
            <a:ext cx="832104" cy="832104"/>
          </a:xfrm>
          <a:prstGeom prst="ellipse">
            <a:avLst/>
          </a:prstGeom>
          <a:solidFill>
            <a:srgbClr val="FFCC6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996633"/>
              </a:solidFill>
            </a:endParaRPr>
          </a:p>
        </p:txBody>
      </p:sp>
      <p:sp>
        <p:nvSpPr>
          <p:cNvPr id="2"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6" name="Picture Placeholder 5"/>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rgbClr val="996633"/>
                </a:solidFill>
              </a:defRPr>
            </a:lvl1pPr>
          </a:lstStyle>
          <a:p>
            <a:r>
              <a:rPr lang="en-US" noProof="0" dirty="0"/>
              <a:t>icon</a:t>
            </a:r>
          </a:p>
        </p:txBody>
      </p:sp>
    </p:spTree>
    <p:extLst>
      <p:ext uri="{BB962C8B-B14F-4D97-AF65-F5344CB8AC3E}">
        <p14:creationId xmlns:p14="http://schemas.microsoft.com/office/powerpoint/2010/main" val="2272679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noProof="0" dirty="0"/>
            </a:p>
          </p:txBody>
        </p:sp>
      </p:grpSp>
      <p:sp>
        <p:nvSpPr>
          <p:cNvPr id="23" name="Oval 22"/>
          <p:cNvSpPr/>
          <p:nvPr userDrawn="1"/>
        </p:nvSpPr>
        <p:spPr>
          <a:xfrm>
            <a:off x="746782"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userDrawn="1"/>
        </p:nvSpPr>
        <p:spPr>
          <a:xfrm>
            <a:off x="951210"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Picture Placeholder 2"/>
          <p:cNvSpPr>
            <a:spLocks noGrp="1"/>
          </p:cNvSpPr>
          <p:nvPr>
            <p:ph type="pic" sz="quarter" idx="13"/>
          </p:nvPr>
        </p:nvSpPr>
        <p:spPr>
          <a:xfrm>
            <a:off x="896280"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8" name="Content Placeholder 2"/>
          <p:cNvSpPr>
            <a:spLocks noGrp="1"/>
          </p:cNvSpPr>
          <p:nvPr>
            <p:ph idx="17" hasCustomPrompt="1"/>
          </p:nvPr>
        </p:nvSpPr>
        <p:spPr>
          <a:xfrm>
            <a:off x="746783"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Oval 38"/>
          <p:cNvSpPr/>
          <p:nvPr userDrawn="1"/>
        </p:nvSpPr>
        <p:spPr>
          <a:xfrm>
            <a:off x="3009641"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p:cNvSpPr/>
          <p:nvPr userDrawn="1"/>
        </p:nvSpPr>
        <p:spPr>
          <a:xfrm>
            <a:off x="3214069"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2"/>
          <p:cNvSpPr>
            <a:spLocks noGrp="1"/>
          </p:cNvSpPr>
          <p:nvPr>
            <p:ph type="pic" sz="quarter" idx="18"/>
          </p:nvPr>
        </p:nvSpPr>
        <p:spPr>
          <a:xfrm>
            <a:off x="3159139"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2" name="Content Placeholder 2"/>
          <p:cNvSpPr>
            <a:spLocks noGrp="1"/>
          </p:cNvSpPr>
          <p:nvPr>
            <p:ph idx="19" hasCustomPrompt="1"/>
          </p:nvPr>
        </p:nvSpPr>
        <p:spPr>
          <a:xfrm>
            <a:off x="3009642"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3" name="Oval 42"/>
          <p:cNvSpPr/>
          <p:nvPr userDrawn="1"/>
        </p:nvSpPr>
        <p:spPr>
          <a:xfrm>
            <a:off x="5272504"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Freeform: Shape 43"/>
          <p:cNvSpPr/>
          <p:nvPr userDrawn="1"/>
        </p:nvSpPr>
        <p:spPr>
          <a:xfrm>
            <a:off x="5476932"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icture Placeholder 2"/>
          <p:cNvSpPr>
            <a:spLocks noGrp="1"/>
          </p:cNvSpPr>
          <p:nvPr>
            <p:ph type="pic" sz="quarter" idx="20"/>
          </p:nvPr>
        </p:nvSpPr>
        <p:spPr>
          <a:xfrm>
            <a:off x="5422002"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46" name="Content Placeholder 2"/>
          <p:cNvSpPr>
            <a:spLocks noGrp="1"/>
          </p:cNvSpPr>
          <p:nvPr>
            <p:ph idx="21" hasCustomPrompt="1"/>
          </p:nvPr>
        </p:nvSpPr>
        <p:spPr>
          <a:xfrm>
            <a:off x="5272505"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7" name="Oval 46"/>
          <p:cNvSpPr/>
          <p:nvPr userDrawn="1"/>
        </p:nvSpPr>
        <p:spPr>
          <a:xfrm>
            <a:off x="7530317"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Freeform: Shape 47"/>
          <p:cNvSpPr/>
          <p:nvPr userDrawn="1"/>
        </p:nvSpPr>
        <p:spPr>
          <a:xfrm>
            <a:off x="7734745"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Picture Placeholder 2"/>
          <p:cNvSpPr>
            <a:spLocks noGrp="1"/>
          </p:cNvSpPr>
          <p:nvPr>
            <p:ph type="pic" sz="quarter" idx="22"/>
          </p:nvPr>
        </p:nvSpPr>
        <p:spPr>
          <a:xfrm>
            <a:off x="7679815"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0" name="Content Placeholder 2"/>
          <p:cNvSpPr>
            <a:spLocks noGrp="1"/>
          </p:cNvSpPr>
          <p:nvPr>
            <p:ph idx="23" hasCustomPrompt="1"/>
          </p:nvPr>
        </p:nvSpPr>
        <p:spPr>
          <a:xfrm>
            <a:off x="7530318"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51" name="Oval 50"/>
          <p:cNvSpPr/>
          <p:nvPr userDrawn="1"/>
        </p:nvSpPr>
        <p:spPr>
          <a:xfrm>
            <a:off x="9789229" y="1772783"/>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Freeform: Shape 51"/>
          <p:cNvSpPr/>
          <p:nvPr userDrawn="1"/>
        </p:nvSpPr>
        <p:spPr>
          <a:xfrm>
            <a:off x="9993657" y="1852526"/>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Picture Placeholder 2"/>
          <p:cNvSpPr>
            <a:spLocks noGrp="1"/>
          </p:cNvSpPr>
          <p:nvPr>
            <p:ph type="pic" sz="quarter" idx="24"/>
          </p:nvPr>
        </p:nvSpPr>
        <p:spPr>
          <a:xfrm>
            <a:off x="9938727" y="1922849"/>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54" name="Content Placeholder 2"/>
          <p:cNvSpPr>
            <a:spLocks noGrp="1"/>
          </p:cNvSpPr>
          <p:nvPr>
            <p:ph idx="25" hasCustomPrompt="1"/>
          </p:nvPr>
        </p:nvSpPr>
        <p:spPr>
          <a:xfrm>
            <a:off x="9789230" y="3613582"/>
            <a:ext cx="1729332"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92696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11"/>
          </p:nvPr>
        </p:nvSpPr>
        <p:spPr/>
        <p:txBody>
          <a:bodyPr/>
          <a:lstStyle/>
          <a:p>
            <a:endParaRPr lang="zh-HK" altLang="en-US"/>
          </a:p>
        </p:txBody>
      </p:sp>
      <p:sp>
        <p:nvSpPr>
          <p:cNvPr id="6" name="投影片編號版面配置區 5"/>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8" name="頁尾版面配置區 7"/>
          <p:cNvSpPr>
            <a:spLocks noGrp="1"/>
          </p:cNvSpPr>
          <p:nvPr>
            <p:ph type="ftr" sz="quarter" idx="11"/>
          </p:nvPr>
        </p:nvSpPr>
        <p:spPr/>
        <p:txBody>
          <a:bodyPr/>
          <a:lstStyle/>
          <a:p>
            <a:endParaRPr lang="zh-HK" altLang="en-US"/>
          </a:p>
        </p:txBody>
      </p:sp>
      <p:sp>
        <p:nvSpPr>
          <p:cNvPr id="9" name="投影片編號版面配置區 8"/>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HK" altLang="en-US"/>
          </a:p>
        </p:txBody>
      </p:sp>
      <p:sp>
        <p:nvSpPr>
          <p:cNvPr id="3" name="日期版面配置區 2"/>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4" name="頁尾版面配置區 3"/>
          <p:cNvSpPr>
            <a:spLocks noGrp="1"/>
          </p:cNvSpPr>
          <p:nvPr>
            <p:ph type="ftr" sz="quarter" idx="11"/>
          </p:nvPr>
        </p:nvSpPr>
        <p:spPr/>
        <p:txBody>
          <a:bodyPr/>
          <a:lstStyle/>
          <a:p>
            <a:endParaRPr lang="zh-HK" altLang="en-US"/>
          </a:p>
        </p:txBody>
      </p:sp>
      <p:sp>
        <p:nvSpPr>
          <p:cNvPr id="5" name="投影片編號版面配置區 4"/>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3" name="頁尾版面配置區 2"/>
          <p:cNvSpPr>
            <a:spLocks noGrp="1"/>
          </p:cNvSpPr>
          <p:nvPr>
            <p:ph type="ftr" sz="quarter" idx="11"/>
          </p:nvPr>
        </p:nvSpPr>
        <p:spPr/>
        <p:txBody>
          <a:bodyPr/>
          <a:lstStyle/>
          <a:p>
            <a:endParaRPr lang="zh-HK" altLang="en-US"/>
          </a:p>
        </p:txBody>
      </p:sp>
      <p:sp>
        <p:nvSpPr>
          <p:cNvPr id="4" name="投影片編號版面配置區 3"/>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3022BD0-21B2-4055-8FDF-A82922B3A4F5}" type="datetimeFigureOut">
              <a:rPr lang="zh-HK" altLang="en-US" smtClean="0"/>
              <a:t>9/1/2025</a:t>
            </a:fld>
            <a:endParaRPr lang="zh-HK" altLang="en-US"/>
          </a:p>
        </p:txBody>
      </p:sp>
      <p:sp>
        <p:nvSpPr>
          <p:cNvPr id="6" name="頁尾版面配置區 5"/>
          <p:cNvSpPr>
            <a:spLocks noGrp="1"/>
          </p:cNvSpPr>
          <p:nvPr>
            <p:ph type="ftr" sz="quarter" idx="11"/>
          </p:nvPr>
        </p:nvSpPr>
        <p:spPr/>
        <p:txBody>
          <a:bodyPr/>
          <a:lstStyle/>
          <a:p>
            <a:endParaRPr lang="zh-HK" altLang="en-US"/>
          </a:p>
        </p:txBody>
      </p:sp>
      <p:sp>
        <p:nvSpPr>
          <p:cNvPr id="7" name="投影片編號版面配置區 6"/>
          <p:cNvSpPr>
            <a:spLocks noGrp="1"/>
          </p:cNvSpPr>
          <p:nvPr>
            <p:ph type="sldNum" sz="quarter" idx="12"/>
          </p:nvPr>
        </p:nvSpPr>
        <p:spPr/>
        <p:txBody>
          <a:bodyPr/>
          <a:lstStyle/>
          <a:p>
            <a:fld id="{C7E87198-4409-47F2-8AE4-C8F1EFD4567C}" type="slidenum">
              <a:rPr lang="zh-HK" altLang="en-US" smtClean="0"/>
              <a:t>‹#›</a:t>
            </a:fld>
            <a:endParaRPr lang="zh-HK" alt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47222"/>
            <a:ext cx="12192000" cy="510778"/>
          </a:xfrm>
          <a:prstGeom prst="rect">
            <a:avLst/>
          </a:prstGeom>
          <a:solidFill>
            <a:srgbClr val="A02337"/>
          </a:solidFill>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95059" y="6419723"/>
            <a:ext cx="355681" cy="35568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22BD0-21B2-4055-8FDF-A82922B3A4F5}" type="datetimeFigureOut">
              <a:rPr lang="zh-HK" altLang="en-US" smtClean="0"/>
              <a:t>9/1/2025</a:t>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87198-4409-47F2-8AE4-C8F1EFD4567C}" type="slidenum">
              <a:rPr lang="zh-HK" altLang="en-US" smtClean="0"/>
              <a:t>‹#›</a:t>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ameschau2014/IoTplatfor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ownloads.arduino.cc/arduino-1.8.13-windows.ex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raw.githubusercontent.com/espressif/arduino-esp32/refs/heads/master/package/package_esp32_index.template.js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jameschau2014/IoTplatfor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jameschau2014/IoTplatfor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martcity.gov.hk/"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weet.io/get/latest/dweet/for/your_nam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weet.io/follow/james_chau_2024"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LlhmzVL5bm8?feature=oembed"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howtomechatronics.com/arduino-projects/" TargetMode="External"/><Relationship Id="rId2" Type="http://schemas.openxmlformats.org/officeDocument/2006/relationships/hyperlink" Target="https://create.arduino.cc/projecthub" TargetMode="External"/><Relationship Id="rId1" Type="http://schemas.openxmlformats.org/officeDocument/2006/relationships/slideLayout" Target="../slideLayouts/slideLayout2.xml"/><Relationship Id="rId4" Type="http://schemas.openxmlformats.org/officeDocument/2006/relationships/hyperlink" Target="https://circuitdigest.com/arduino-projec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657333"/>
            <a:ext cx="13522567" cy="6549443"/>
            <a:chOff x="-1" y="1210034"/>
            <a:chExt cx="10136884" cy="49096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564587"/>
              <a:ext cx="9144001" cy="4290584"/>
            </a:xfrm>
            <a:prstGeom prst="rect">
              <a:avLst/>
            </a:prstGeom>
            <a:solidFill>
              <a:srgbClr val="A02337"/>
            </a:solidFill>
          </p:spPr>
        </p:pic>
        <p:pic>
          <p:nvPicPr>
            <p:cNvPr id="7" name="Picture 6"/>
            <p:cNvPicPr>
              <a:picLocks noChangeAspect="1"/>
            </p:cNvPicPr>
            <p:nvPr userDrawn="1"/>
          </p:nvPicPr>
          <p:blipFill>
            <a:blip r:embed="rId3">
              <a:alphaModFix amt="7000"/>
            </a:blip>
            <a:stretch>
              <a:fillRect/>
            </a:stretch>
          </p:blipFill>
          <p:spPr>
            <a:xfrm>
              <a:off x="5227243" y="1210034"/>
              <a:ext cx="4909640" cy="4909640"/>
            </a:xfrm>
            <a:prstGeom prst="rect">
              <a:avLst/>
            </a:prstGeom>
          </p:spPr>
        </p:pic>
      </p:grpSp>
      <p:sp>
        <p:nvSpPr>
          <p:cNvPr id="2" name="標題 1">
            <a:extLst>
              <a:ext uri="{FF2B5EF4-FFF2-40B4-BE49-F238E27FC236}">
                <a16:creationId xmlns:a16="http://schemas.microsoft.com/office/drawing/2014/main" id="{1BEE480D-55E4-E730-B796-64B25DE9A2ED}"/>
              </a:ext>
            </a:extLst>
          </p:cNvPr>
          <p:cNvSpPr>
            <a:spLocks noGrp="1"/>
          </p:cNvSpPr>
          <p:nvPr>
            <p:ph type="ctrTitle"/>
          </p:nvPr>
        </p:nvSpPr>
        <p:spPr/>
        <p:txBody>
          <a:bodyPr>
            <a:normAutofit/>
          </a:bodyPr>
          <a:lstStyle/>
          <a:p>
            <a:r>
              <a:rPr lang="en-US" altLang="zh-HK" dirty="0"/>
              <a:t>Seminar</a:t>
            </a:r>
            <a:r>
              <a:rPr lang="zh-TW" altLang="en-US" dirty="0"/>
              <a:t> </a:t>
            </a:r>
            <a:r>
              <a:rPr lang="en-US" altLang="zh-TW" dirty="0"/>
              <a:t>on</a:t>
            </a:r>
            <a:r>
              <a:rPr lang="zh-TW" altLang="en-US" dirty="0"/>
              <a:t> </a:t>
            </a:r>
            <a:r>
              <a:rPr lang="fr-FR" altLang="zh-HK" dirty="0"/>
              <a:t>AI &amp; Technology Innovation</a:t>
            </a:r>
            <a:endParaRPr lang="zh-HK" altLang="en-US" dirty="0"/>
          </a:p>
        </p:txBody>
      </p:sp>
      <p:sp>
        <p:nvSpPr>
          <p:cNvPr id="3" name="副標題 2">
            <a:extLst>
              <a:ext uri="{FF2B5EF4-FFF2-40B4-BE49-F238E27FC236}">
                <a16:creationId xmlns:a16="http://schemas.microsoft.com/office/drawing/2014/main" id="{8E90C3EA-C9A4-CD25-2080-D5C0D7ACDA80}"/>
              </a:ext>
            </a:extLst>
          </p:cNvPr>
          <p:cNvSpPr>
            <a:spLocks noGrp="1"/>
          </p:cNvSpPr>
          <p:nvPr>
            <p:ph type="subTitle" idx="1"/>
          </p:nvPr>
        </p:nvSpPr>
        <p:spPr/>
        <p:txBody>
          <a:bodyPr/>
          <a:lstStyle/>
          <a:p>
            <a:r>
              <a:rPr lang="en-US" altLang="zh-HK" dirty="0"/>
              <a:t>Dr James CHAU</a:t>
            </a:r>
          </a:p>
          <a:p>
            <a:r>
              <a:rPr lang="en-US" altLang="zh-HK" dirty="0"/>
              <a:t>14 Jan 2025</a:t>
            </a:r>
            <a:endParaRPr lang="zh-HK" altLang="en-US" dirty="0"/>
          </a:p>
        </p:txBody>
      </p:sp>
      <p:sp>
        <p:nvSpPr>
          <p:cNvPr id="11" name="Date Placeholder 10">
            <a:extLst>
              <a:ext uri="{FF2B5EF4-FFF2-40B4-BE49-F238E27FC236}">
                <a16:creationId xmlns:a16="http://schemas.microsoft.com/office/drawing/2014/main" id="{C5B9CC34-87F5-49B3-89DE-49395030F01A}"/>
              </a:ext>
            </a:extLst>
          </p:cNvPr>
          <p:cNvSpPr>
            <a:spLocks noGrp="1"/>
          </p:cNvSpPr>
          <p:nvPr>
            <p:ph type="dt" sz="half" idx="10"/>
          </p:nvPr>
        </p:nvSpPr>
        <p:spPr/>
        <p:txBody>
          <a:bodyPr/>
          <a:lstStyle/>
          <a:p>
            <a:endParaRPr lang="en-HK"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8FF7B3-2CF5-6DFD-B8E2-909EC2E6DF26}"/>
              </a:ext>
            </a:extLst>
          </p:cNvPr>
          <p:cNvSpPr>
            <a:spLocks noGrp="1"/>
          </p:cNvSpPr>
          <p:nvPr>
            <p:ph type="title"/>
          </p:nvPr>
        </p:nvSpPr>
        <p:spPr/>
        <p:txBody>
          <a:bodyPr/>
          <a:lstStyle/>
          <a:p>
            <a:r>
              <a:rPr lang="en-HK" altLang="zh-HK" dirty="0"/>
              <a:t>Electronic communication</a:t>
            </a:r>
            <a:endParaRPr lang="zh-HK" altLang="en-US" dirty="0"/>
          </a:p>
        </p:txBody>
      </p:sp>
      <p:sp>
        <p:nvSpPr>
          <p:cNvPr id="3" name="內容版面配置區 2">
            <a:extLst>
              <a:ext uri="{FF2B5EF4-FFF2-40B4-BE49-F238E27FC236}">
                <a16:creationId xmlns:a16="http://schemas.microsoft.com/office/drawing/2014/main" id="{600DACFE-16F8-2A87-1FEE-FA6DCBD54DC9}"/>
              </a:ext>
            </a:extLst>
          </p:cNvPr>
          <p:cNvSpPr>
            <a:spLocks noGrp="1"/>
          </p:cNvSpPr>
          <p:nvPr>
            <p:ph idx="1"/>
          </p:nvPr>
        </p:nvSpPr>
        <p:spPr>
          <a:xfrm>
            <a:off x="838200" y="1825625"/>
            <a:ext cx="4606636" cy="4351338"/>
          </a:xfrm>
        </p:spPr>
        <p:txBody>
          <a:bodyPr>
            <a:normAutofit lnSpcReduction="10000"/>
          </a:bodyPr>
          <a:lstStyle/>
          <a:p>
            <a:r>
              <a:rPr lang="en-HK" altLang="zh-HK" dirty="0">
                <a:solidFill>
                  <a:srgbClr val="FF0000"/>
                </a:solidFill>
              </a:rPr>
              <a:t>Electronic communication </a:t>
            </a:r>
            <a:r>
              <a:rPr lang="en-HK" altLang="zh-HK" dirty="0"/>
              <a:t>means the transmission of data/messages between two or more locations</a:t>
            </a:r>
          </a:p>
          <a:p>
            <a:r>
              <a:rPr lang="en-HK" altLang="zh-HK" dirty="0"/>
              <a:t>Nowadays, </a:t>
            </a:r>
            <a:r>
              <a:rPr lang="en-HK" altLang="zh-HK" dirty="0">
                <a:solidFill>
                  <a:srgbClr val="FF0000"/>
                </a:solidFill>
              </a:rPr>
              <a:t>electromagnetic radiations</a:t>
            </a:r>
            <a:r>
              <a:rPr lang="en-HK" altLang="zh-HK" dirty="0"/>
              <a:t> are employed in  the transmission</a:t>
            </a:r>
          </a:p>
          <a:p>
            <a:r>
              <a:rPr lang="en-HK" altLang="zh-HK" dirty="0"/>
              <a:t>The messages and data are converted into their </a:t>
            </a:r>
            <a:r>
              <a:rPr lang="en-HK" altLang="zh-HK" dirty="0">
                <a:solidFill>
                  <a:srgbClr val="FF0000"/>
                </a:solidFill>
              </a:rPr>
              <a:t>digital form </a:t>
            </a:r>
            <a:r>
              <a:rPr lang="en-HK" altLang="zh-HK" dirty="0"/>
              <a:t>for processing and transmission</a:t>
            </a:r>
            <a:endParaRPr lang="zh-HK" altLang="en-US" dirty="0"/>
          </a:p>
        </p:txBody>
      </p:sp>
      <p:pic>
        <p:nvPicPr>
          <p:cNvPr id="1026" name="Picture 2" descr="using waves to communicate - Radio Waves">
            <a:extLst>
              <a:ext uri="{FF2B5EF4-FFF2-40B4-BE49-F238E27FC236}">
                <a16:creationId xmlns:a16="http://schemas.microsoft.com/office/drawing/2014/main" id="{E32BF514-1AC9-98CF-FB8A-FCDE6A482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240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0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F20282-0026-E32A-91F4-B1918ED61712}"/>
              </a:ext>
            </a:extLst>
          </p:cNvPr>
          <p:cNvSpPr>
            <a:spLocks noGrp="1"/>
          </p:cNvSpPr>
          <p:nvPr>
            <p:ph type="title"/>
          </p:nvPr>
        </p:nvSpPr>
        <p:spPr/>
        <p:txBody>
          <a:bodyPr/>
          <a:lstStyle/>
          <a:p>
            <a:r>
              <a:rPr lang="en-HK" altLang="zh-HK" dirty="0"/>
              <a:t>Wire and wireless communication</a:t>
            </a:r>
            <a:endParaRPr lang="zh-HK" altLang="en-US" dirty="0"/>
          </a:p>
        </p:txBody>
      </p:sp>
      <p:sp>
        <p:nvSpPr>
          <p:cNvPr id="3" name="內容版面配置區 2">
            <a:extLst>
              <a:ext uri="{FF2B5EF4-FFF2-40B4-BE49-F238E27FC236}">
                <a16:creationId xmlns:a16="http://schemas.microsoft.com/office/drawing/2014/main" id="{C2715B72-88A0-0BE7-CE3A-C80B6F13320C}"/>
              </a:ext>
            </a:extLst>
          </p:cNvPr>
          <p:cNvSpPr>
            <a:spLocks noGrp="1"/>
          </p:cNvSpPr>
          <p:nvPr>
            <p:ph idx="1"/>
          </p:nvPr>
        </p:nvSpPr>
        <p:spPr>
          <a:xfrm>
            <a:off x="838200" y="1825625"/>
            <a:ext cx="5257800" cy="4351338"/>
          </a:xfrm>
        </p:spPr>
        <p:txBody>
          <a:bodyPr/>
          <a:lstStyle/>
          <a:p>
            <a:r>
              <a:rPr lang="en-HK" altLang="zh-HK" dirty="0"/>
              <a:t>Wire communication</a:t>
            </a:r>
          </a:p>
          <a:p>
            <a:pPr lvl="1"/>
            <a:r>
              <a:rPr lang="en-HK" altLang="zh-HK" dirty="0"/>
              <a:t>Physic connection between the transmitter and receiver is existed in terms of cable</a:t>
            </a:r>
          </a:p>
          <a:p>
            <a:pPr lvl="1"/>
            <a:r>
              <a:rPr lang="en-HK" altLang="zh-HK" dirty="0"/>
              <a:t>E.g. Optical fibres</a:t>
            </a:r>
          </a:p>
          <a:p>
            <a:pPr lvl="1"/>
            <a:r>
              <a:rPr lang="en-HK" altLang="zh-HK" dirty="0"/>
              <a:t>More reliable</a:t>
            </a:r>
          </a:p>
          <a:p>
            <a:r>
              <a:rPr lang="en-HK" altLang="zh-HK" dirty="0"/>
              <a:t>Wireless communication</a:t>
            </a:r>
          </a:p>
          <a:p>
            <a:pPr lvl="1"/>
            <a:r>
              <a:rPr lang="en-HK" altLang="zh-HK" dirty="0"/>
              <a:t>The transmission medium is air</a:t>
            </a:r>
          </a:p>
          <a:p>
            <a:pPr lvl="1"/>
            <a:r>
              <a:rPr lang="en-HK" altLang="zh-HK" dirty="0"/>
              <a:t>E.g. mobile communication network</a:t>
            </a:r>
          </a:p>
          <a:p>
            <a:pPr lvl="1"/>
            <a:r>
              <a:rPr lang="en-HK" altLang="zh-HK" dirty="0"/>
              <a:t>More convenience</a:t>
            </a:r>
            <a:endParaRPr lang="zh-HK" altLang="en-US" dirty="0"/>
          </a:p>
        </p:txBody>
      </p:sp>
      <p:pic>
        <p:nvPicPr>
          <p:cNvPr id="2050" name="Picture 2">
            <a:extLst>
              <a:ext uri="{FF2B5EF4-FFF2-40B4-BE49-F238E27FC236}">
                <a16:creationId xmlns:a16="http://schemas.microsoft.com/office/drawing/2014/main" id="{66BB61F5-0769-321A-4E7A-E03826194C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2345531"/>
            <a:ext cx="6097461" cy="331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9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2C1F1-53CB-DB95-F501-847FE84E81D0}"/>
              </a:ext>
            </a:extLst>
          </p:cNvPr>
          <p:cNvSpPr>
            <a:spLocks noGrp="1"/>
          </p:cNvSpPr>
          <p:nvPr>
            <p:ph type="title"/>
          </p:nvPr>
        </p:nvSpPr>
        <p:spPr/>
        <p:txBody>
          <a:bodyPr/>
          <a:lstStyle/>
          <a:p>
            <a:r>
              <a:rPr lang="en-HK" altLang="zh-HK" dirty="0"/>
              <a:t>Wireless IoT communication technologies</a:t>
            </a:r>
            <a:endParaRPr lang="zh-HK" altLang="en-US" dirty="0"/>
          </a:p>
        </p:txBody>
      </p:sp>
      <p:sp>
        <p:nvSpPr>
          <p:cNvPr id="3" name="內容版面配置區 2">
            <a:extLst>
              <a:ext uri="{FF2B5EF4-FFF2-40B4-BE49-F238E27FC236}">
                <a16:creationId xmlns:a16="http://schemas.microsoft.com/office/drawing/2014/main" id="{7B2754FD-0D8B-186C-8AAE-C4ED752EDC6E}"/>
              </a:ext>
            </a:extLst>
          </p:cNvPr>
          <p:cNvSpPr>
            <a:spLocks noGrp="1"/>
          </p:cNvSpPr>
          <p:nvPr>
            <p:ph idx="1"/>
          </p:nvPr>
        </p:nvSpPr>
        <p:spPr/>
        <p:txBody>
          <a:bodyPr/>
          <a:lstStyle/>
          <a:p>
            <a:r>
              <a:rPr lang="en-US" altLang="zh-HK" dirty="0"/>
              <a:t>Short-range communication technologies</a:t>
            </a:r>
          </a:p>
          <a:p>
            <a:pPr lvl="1"/>
            <a:r>
              <a:rPr lang="en-US" altLang="zh-HK" dirty="0"/>
              <a:t>Range are determined by transmission power, </a:t>
            </a:r>
            <a:r>
              <a:rPr lang="en-US" altLang="zh-HK" dirty="0">
                <a:solidFill>
                  <a:srgbClr val="FF0000"/>
                </a:solidFill>
              </a:rPr>
              <a:t>short-range transmission devices often transmits signals using low power</a:t>
            </a:r>
          </a:p>
          <a:p>
            <a:pPr lvl="1"/>
            <a:r>
              <a:rPr lang="en-US" altLang="zh-HK" dirty="0"/>
              <a:t>Transmission distance is around 1 m to 10 m</a:t>
            </a:r>
          </a:p>
          <a:p>
            <a:pPr lvl="1"/>
            <a:r>
              <a:rPr lang="en-US" altLang="zh-HK" dirty="0"/>
              <a:t>Examples</a:t>
            </a:r>
          </a:p>
          <a:p>
            <a:pPr lvl="2"/>
            <a:r>
              <a:rPr lang="en-US" altLang="zh-HK" dirty="0"/>
              <a:t>Bluetooth and Bluetooth Low Energy (BLE)</a:t>
            </a:r>
          </a:p>
          <a:p>
            <a:pPr lvl="2"/>
            <a:r>
              <a:rPr lang="en-US" altLang="zh-HK" dirty="0"/>
              <a:t>Wi-Fi (IEEE 802.11)</a:t>
            </a:r>
          </a:p>
          <a:p>
            <a:pPr lvl="2"/>
            <a:r>
              <a:rPr lang="en-US" altLang="zh-HK" dirty="0"/>
              <a:t>Zigbee (IEEE 802.15.4)</a:t>
            </a:r>
          </a:p>
          <a:p>
            <a:pPr lvl="2"/>
            <a:r>
              <a:rPr lang="en-US" altLang="zh-HK" dirty="0"/>
              <a:t>Z-Wave</a:t>
            </a:r>
          </a:p>
          <a:p>
            <a:pPr lvl="2"/>
            <a:r>
              <a:rPr lang="en-US" altLang="zh-HK" dirty="0"/>
              <a:t>NFC (Near Field Communication) </a:t>
            </a:r>
            <a:endParaRPr lang="zh-HK" altLang="en-US" dirty="0"/>
          </a:p>
        </p:txBody>
      </p:sp>
    </p:spTree>
    <p:extLst>
      <p:ext uri="{BB962C8B-B14F-4D97-AF65-F5344CB8AC3E}">
        <p14:creationId xmlns:p14="http://schemas.microsoft.com/office/powerpoint/2010/main" val="233637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07490E-A6B5-E67B-6745-CFCEEAB192D2}"/>
              </a:ext>
            </a:extLst>
          </p:cNvPr>
          <p:cNvSpPr>
            <a:spLocks noGrp="1"/>
          </p:cNvSpPr>
          <p:nvPr>
            <p:ph type="title"/>
          </p:nvPr>
        </p:nvSpPr>
        <p:spPr>
          <a:xfrm>
            <a:off x="761839" y="1138265"/>
            <a:ext cx="7271631" cy="1401183"/>
          </a:xfrm>
        </p:spPr>
        <p:txBody>
          <a:bodyPr anchor="t">
            <a:normAutofit/>
          </a:bodyPr>
          <a:lstStyle/>
          <a:p>
            <a:r>
              <a:rPr lang="en-HK" altLang="zh-HK" sz="3200" dirty="0"/>
              <a:t>Bluetooth and Bluetooth Low Energy (BLE)</a:t>
            </a:r>
            <a:endParaRPr lang="zh-HK" altLang="en-US" sz="3200" dirty="0"/>
          </a:p>
        </p:txBody>
      </p:sp>
      <p:cxnSp>
        <p:nvCxnSpPr>
          <p:cNvPr id="1031" name="Straight Connector 103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84F1B54F-628D-59DF-FF73-F9E601E9AB69}"/>
              </a:ext>
            </a:extLst>
          </p:cNvPr>
          <p:cNvSpPr>
            <a:spLocks noGrp="1"/>
          </p:cNvSpPr>
          <p:nvPr>
            <p:ph idx="1"/>
          </p:nvPr>
        </p:nvSpPr>
        <p:spPr>
          <a:xfrm>
            <a:off x="761840" y="2551176"/>
            <a:ext cx="6989778" cy="3602935"/>
          </a:xfrm>
        </p:spPr>
        <p:txBody>
          <a:bodyPr>
            <a:normAutofit/>
          </a:bodyPr>
          <a:lstStyle/>
          <a:p>
            <a:r>
              <a:rPr lang="en-HK" altLang="zh-HK" sz="2000" dirty="0"/>
              <a:t>Bluetooth is now a wireless standard transmission technology</a:t>
            </a:r>
          </a:p>
          <a:p>
            <a:r>
              <a:rPr lang="en-HK" altLang="zh-HK" sz="2000" dirty="0"/>
              <a:t>It enables communication between devices</a:t>
            </a:r>
          </a:p>
          <a:p>
            <a:r>
              <a:rPr lang="en-HK" altLang="zh-HK" sz="2000" dirty="0"/>
              <a:t>BLE also known as Bluetooth Smart</a:t>
            </a:r>
          </a:p>
          <a:p>
            <a:pPr lvl="1"/>
            <a:r>
              <a:rPr lang="en-HK" altLang="zh-HK" sz="2000" dirty="0"/>
              <a:t>It is a power-efficient version of Bluetooth technology</a:t>
            </a:r>
          </a:p>
          <a:p>
            <a:r>
              <a:rPr lang="en-HK" altLang="zh-HK" sz="2000" dirty="0"/>
              <a:t>Current version is 6.x, transmission range can be up to 240 m and the maximum transmission rate is 100 Mbps, its transmission frequency is 2.4 GHz.</a:t>
            </a:r>
          </a:p>
          <a:p>
            <a:pPr lvl="1"/>
            <a:endParaRPr lang="zh-HK" altLang="en-US" sz="2000" dirty="0"/>
          </a:p>
        </p:txBody>
      </p:sp>
      <p:pic>
        <p:nvPicPr>
          <p:cNvPr id="1026" name="Picture 2" descr="Wireless Transmission Media | Team MANGO !">
            <a:extLst>
              <a:ext uri="{FF2B5EF4-FFF2-40B4-BE49-F238E27FC236}">
                <a16:creationId xmlns:a16="http://schemas.microsoft.com/office/drawing/2014/main" id="{B832994F-3A7E-ED1B-99FA-7365551E3B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33471" y="2069750"/>
            <a:ext cx="3757509" cy="27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44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FFAF4A-9A6E-D5C9-9F7D-68B8DD6EC154}"/>
              </a:ext>
            </a:extLst>
          </p:cNvPr>
          <p:cNvSpPr>
            <a:spLocks noGrp="1"/>
          </p:cNvSpPr>
          <p:nvPr>
            <p:ph type="title"/>
          </p:nvPr>
        </p:nvSpPr>
        <p:spPr/>
        <p:txBody>
          <a:bodyPr/>
          <a:lstStyle/>
          <a:p>
            <a:r>
              <a:rPr lang="en-HK" altLang="zh-HK" dirty="0"/>
              <a:t>Wi-Fi</a:t>
            </a:r>
            <a:endParaRPr lang="zh-HK" altLang="en-US" dirty="0"/>
          </a:p>
        </p:txBody>
      </p:sp>
      <p:sp>
        <p:nvSpPr>
          <p:cNvPr id="3" name="內容版面配置區 2">
            <a:extLst>
              <a:ext uri="{FF2B5EF4-FFF2-40B4-BE49-F238E27FC236}">
                <a16:creationId xmlns:a16="http://schemas.microsoft.com/office/drawing/2014/main" id="{93785936-F4E9-2C5C-CFB2-86CD62D803E4}"/>
              </a:ext>
            </a:extLst>
          </p:cNvPr>
          <p:cNvSpPr>
            <a:spLocks noGrp="1"/>
          </p:cNvSpPr>
          <p:nvPr>
            <p:ph idx="1"/>
          </p:nvPr>
        </p:nvSpPr>
        <p:spPr>
          <a:xfrm>
            <a:off x="838200" y="1825625"/>
            <a:ext cx="6010275" cy="4351338"/>
          </a:xfrm>
        </p:spPr>
        <p:txBody>
          <a:bodyPr/>
          <a:lstStyle/>
          <a:p>
            <a:r>
              <a:rPr lang="en-HK" altLang="zh-HK" dirty="0"/>
              <a:t>Wi-Fi = Wireless Fidelity</a:t>
            </a:r>
          </a:p>
          <a:p>
            <a:r>
              <a:rPr lang="en-HK" altLang="zh-HK" dirty="0"/>
              <a:t>It is a wireless networking technology which allows the devices connect to the Internet</a:t>
            </a:r>
          </a:p>
          <a:p>
            <a:r>
              <a:rPr lang="en-HK" altLang="zh-HK" dirty="0"/>
              <a:t>It uses radio waves with frequency of 2.4 GHz and 5 GHz for transmission</a:t>
            </a:r>
          </a:p>
          <a:p>
            <a:r>
              <a:rPr lang="en-HK" altLang="zh-HK" dirty="0"/>
              <a:t>Current version = version 6 (802.11 </a:t>
            </a:r>
            <a:r>
              <a:rPr lang="en-HK" altLang="zh-HK" dirty="0" err="1"/>
              <a:t>ax</a:t>
            </a:r>
            <a:r>
              <a:rPr lang="en-HK" altLang="zh-HK" dirty="0"/>
              <a:t>), its maximum transmission rate is 9.6 Gbps</a:t>
            </a:r>
          </a:p>
          <a:p>
            <a:endParaRPr lang="zh-HK" altLang="en-US" dirty="0"/>
          </a:p>
        </p:txBody>
      </p:sp>
      <p:pic>
        <p:nvPicPr>
          <p:cNvPr id="2050" name="Picture 2" descr="WiFi Technology : Working Principles, Types and Applications">
            <a:extLst>
              <a:ext uri="{FF2B5EF4-FFF2-40B4-BE49-F238E27FC236}">
                <a16:creationId xmlns:a16="http://schemas.microsoft.com/office/drawing/2014/main" id="{A10D2DE8-0002-AC0C-3E20-1D767EC88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475" y="1771650"/>
            <a:ext cx="534352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1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52853E-8352-F896-210D-F5F05369D0AC}"/>
              </a:ext>
            </a:extLst>
          </p:cNvPr>
          <p:cNvSpPr>
            <a:spLocks noGrp="1"/>
          </p:cNvSpPr>
          <p:nvPr>
            <p:ph type="title"/>
          </p:nvPr>
        </p:nvSpPr>
        <p:spPr/>
        <p:txBody>
          <a:bodyPr/>
          <a:lstStyle/>
          <a:p>
            <a:r>
              <a:rPr lang="en-HK" altLang="zh-HK" dirty="0"/>
              <a:t>Zigbee</a:t>
            </a:r>
            <a:endParaRPr lang="zh-HK" altLang="en-US" dirty="0"/>
          </a:p>
        </p:txBody>
      </p:sp>
      <p:sp>
        <p:nvSpPr>
          <p:cNvPr id="3" name="內容版面配置區 2">
            <a:extLst>
              <a:ext uri="{FF2B5EF4-FFF2-40B4-BE49-F238E27FC236}">
                <a16:creationId xmlns:a16="http://schemas.microsoft.com/office/drawing/2014/main" id="{B09DC554-7EC4-7E44-D5FB-5823B23A9D2B}"/>
              </a:ext>
            </a:extLst>
          </p:cNvPr>
          <p:cNvSpPr>
            <a:spLocks noGrp="1"/>
          </p:cNvSpPr>
          <p:nvPr>
            <p:ph idx="1"/>
          </p:nvPr>
        </p:nvSpPr>
        <p:spPr>
          <a:xfrm>
            <a:off x="838200" y="1825625"/>
            <a:ext cx="5599325" cy="4351338"/>
          </a:xfrm>
        </p:spPr>
        <p:txBody>
          <a:bodyPr/>
          <a:lstStyle/>
          <a:p>
            <a:r>
              <a:rPr lang="en-HK" altLang="zh-HK" dirty="0"/>
              <a:t>Zigbee is a wireless communication protocol specifically designed for low-power, low-data-rate wireless applications</a:t>
            </a:r>
          </a:p>
          <a:p>
            <a:r>
              <a:rPr lang="en-HK" altLang="zh-HK" dirty="0"/>
              <a:t>It operates again in 2.4 GHz</a:t>
            </a:r>
          </a:p>
          <a:p>
            <a:r>
              <a:rPr lang="en-HK" altLang="zh-HK" dirty="0"/>
              <a:t>Applications: home automation, smart lighting, industrial control systems and building automation</a:t>
            </a:r>
          </a:p>
          <a:p>
            <a:r>
              <a:rPr lang="en-HK" altLang="zh-HK" dirty="0"/>
              <a:t>It supports mesh networking and can easily extend its range</a:t>
            </a:r>
            <a:endParaRPr lang="zh-HK" altLang="en-US" dirty="0"/>
          </a:p>
        </p:txBody>
      </p:sp>
      <p:pic>
        <p:nvPicPr>
          <p:cNvPr id="3074" name="Picture 2" descr="text">
            <a:extLst>
              <a:ext uri="{FF2B5EF4-FFF2-40B4-BE49-F238E27FC236}">
                <a16:creationId xmlns:a16="http://schemas.microsoft.com/office/drawing/2014/main" id="{254DDE43-F470-449B-CAA0-7DB95EEF8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693" y="365125"/>
            <a:ext cx="5599325" cy="575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9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2E662D-0631-2C85-2A7A-CC6BAC8219ED}"/>
              </a:ext>
            </a:extLst>
          </p:cNvPr>
          <p:cNvSpPr>
            <a:spLocks noGrp="1"/>
          </p:cNvSpPr>
          <p:nvPr>
            <p:ph type="title"/>
          </p:nvPr>
        </p:nvSpPr>
        <p:spPr/>
        <p:txBody>
          <a:bodyPr/>
          <a:lstStyle/>
          <a:p>
            <a:r>
              <a:rPr lang="en-HK" altLang="zh-HK" dirty="0"/>
              <a:t>Z-wave</a:t>
            </a:r>
            <a:endParaRPr lang="zh-HK" altLang="en-US" dirty="0"/>
          </a:p>
        </p:txBody>
      </p:sp>
      <p:sp>
        <p:nvSpPr>
          <p:cNvPr id="3" name="內容版面配置區 2">
            <a:extLst>
              <a:ext uri="{FF2B5EF4-FFF2-40B4-BE49-F238E27FC236}">
                <a16:creationId xmlns:a16="http://schemas.microsoft.com/office/drawing/2014/main" id="{2276CCA7-B77F-B0DA-DD43-BBE1C8970F6C}"/>
              </a:ext>
            </a:extLst>
          </p:cNvPr>
          <p:cNvSpPr>
            <a:spLocks noGrp="1"/>
          </p:cNvSpPr>
          <p:nvPr>
            <p:ph idx="1"/>
          </p:nvPr>
        </p:nvSpPr>
        <p:spPr>
          <a:xfrm>
            <a:off x="838201" y="1825625"/>
            <a:ext cx="5257800" cy="4351338"/>
          </a:xfrm>
        </p:spPr>
        <p:txBody>
          <a:bodyPr>
            <a:normAutofit lnSpcReduction="10000"/>
          </a:bodyPr>
          <a:lstStyle/>
          <a:p>
            <a:r>
              <a:rPr lang="en-HK" altLang="zh-HK" dirty="0"/>
              <a:t>Z-wave is a wireless communication protocol for how automation and smart home devices</a:t>
            </a:r>
          </a:p>
          <a:p>
            <a:r>
              <a:rPr lang="en-HK" altLang="zh-HK" dirty="0"/>
              <a:t>It aims at providing reliable and secure communication for the devices</a:t>
            </a:r>
          </a:p>
          <a:p>
            <a:r>
              <a:rPr lang="en-HK" altLang="zh-HK" dirty="0"/>
              <a:t>It operates in 868.42 MHz or 908.42 MHz and has better signal penetration and it supports also mesh network</a:t>
            </a:r>
          </a:p>
        </p:txBody>
      </p:sp>
      <p:pic>
        <p:nvPicPr>
          <p:cNvPr id="4098" name="Picture 2" descr="Z-Wave: 9 Features That Make It Awesome">
            <a:extLst>
              <a:ext uri="{FF2B5EF4-FFF2-40B4-BE49-F238E27FC236}">
                <a16:creationId xmlns:a16="http://schemas.microsoft.com/office/drawing/2014/main" id="{AB50D27B-713C-0BFA-9DAA-AEB671643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584" y="1825625"/>
            <a:ext cx="5978602"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46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E2FD0-543A-8E36-8EC3-7275FAA0C830}"/>
              </a:ext>
            </a:extLst>
          </p:cNvPr>
          <p:cNvSpPr>
            <a:spLocks noGrp="1"/>
          </p:cNvSpPr>
          <p:nvPr>
            <p:ph type="title"/>
          </p:nvPr>
        </p:nvSpPr>
        <p:spPr/>
        <p:txBody>
          <a:bodyPr/>
          <a:lstStyle/>
          <a:p>
            <a:r>
              <a:rPr lang="en-HK" altLang="zh-HK" dirty="0"/>
              <a:t>Near Field Communication (NFC)</a:t>
            </a:r>
            <a:endParaRPr lang="zh-HK" altLang="en-US" dirty="0"/>
          </a:p>
        </p:txBody>
      </p:sp>
      <p:sp>
        <p:nvSpPr>
          <p:cNvPr id="3" name="內容版面配置區 2">
            <a:extLst>
              <a:ext uri="{FF2B5EF4-FFF2-40B4-BE49-F238E27FC236}">
                <a16:creationId xmlns:a16="http://schemas.microsoft.com/office/drawing/2014/main" id="{5C758C10-0539-AC24-9033-E6648474F352}"/>
              </a:ext>
            </a:extLst>
          </p:cNvPr>
          <p:cNvSpPr>
            <a:spLocks noGrp="1"/>
          </p:cNvSpPr>
          <p:nvPr>
            <p:ph idx="1"/>
          </p:nvPr>
        </p:nvSpPr>
        <p:spPr>
          <a:xfrm>
            <a:off x="838200" y="1825625"/>
            <a:ext cx="5770418" cy="4351338"/>
          </a:xfrm>
        </p:spPr>
        <p:txBody>
          <a:bodyPr>
            <a:normAutofit lnSpcReduction="10000"/>
          </a:bodyPr>
          <a:lstStyle/>
          <a:p>
            <a:r>
              <a:rPr lang="en-HK" altLang="zh-HK" dirty="0"/>
              <a:t>NFC is a short-range wireless communication technology which transmit data only when the devices are brought in close proximity, usually a few centimetres</a:t>
            </a:r>
          </a:p>
          <a:p>
            <a:r>
              <a:rPr lang="en-HK" altLang="zh-HK" dirty="0"/>
              <a:t>It operates in 13.56 MHz and uses Radio Frequency Identification (RFID) technology</a:t>
            </a:r>
          </a:p>
          <a:p>
            <a:r>
              <a:rPr lang="en-HK" altLang="zh-HK" dirty="0"/>
              <a:t>It has already used in some contactless payment systems or device pairing up</a:t>
            </a:r>
            <a:endParaRPr lang="zh-HK" altLang="en-US" dirty="0"/>
          </a:p>
        </p:txBody>
      </p:sp>
      <p:pic>
        <p:nvPicPr>
          <p:cNvPr id="5122" name="Picture 2">
            <a:extLst>
              <a:ext uri="{FF2B5EF4-FFF2-40B4-BE49-F238E27FC236}">
                <a16:creationId xmlns:a16="http://schemas.microsoft.com/office/drawing/2014/main" id="{783A7D2D-2610-242B-03CE-FFE0C10A7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277" y="2056967"/>
            <a:ext cx="47625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61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E14A7-0512-3AEB-A2FD-316C312EA2CF}"/>
              </a:ext>
            </a:extLst>
          </p:cNvPr>
          <p:cNvSpPr>
            <a:spLocks noGrp="1"/>
          </p:cNvSpPr>
          <p:nvPr>
            <p:ph type="title"/>
          </p:nvPr>
        </p:nvSpPr>
        <p:spPr/>
        <p:txBody>
          <a:bodyPr/>
          <a:lstStyle/>
          <a:p>
            <a:r>
              <a:rPr lang="en-HK" altLang="zh-HK" dirty="0"/>
              <a:t>Long-range communication technologies</a:t>
            </a:r>
            <a:endParaRPr lang="zh-HK" altLang="en-US" dirty="0"/>
          </a:p>
        </p:txBody>
      </p:sp>
      <p:sp>
        <p:nvSpPr>
          <p:cNvPr id="3" name="內容版面配置區 2">
            <a:extLst>
              <a:ext uri="{FF2B5EF4-FFF2-40B4-BE49-F238E27FC236}">
                <a16:creationId xmlns:a16="http://schemas.microsoft.com/office/drawing/2014/main" id="{D27E6DDC-DDD7-AF5C-4FF3-311BF5CF38E6}"/>
              </a:ext>
            </a:extLst>
          </p:cNvPr>
          <p:cNvSpPr>
            <a:spLocks noGrp="1"/>
          </p:cNvSpPr>
          <p:nvPr>
            <p:ph idx="1"/>
          </p:nvPr>
        </p:nvSpPr>
        <p:spPr/>
        <p:txBody>
          <a:bodyPr/>
          <a:lstStyle/>
          <a:p>
            <a:r>
              <a:rPr lang="en-HK" altLang="zh-HK" dirty="0"/>
              <a:t>Compared to Short-range communication technologies, Long-range communication technologies can transmit the messages between longer distances with a higher power in transmission</a:t>
            </a:r>
          </a:p>
          <a:p>
            <a:r>
              <a:rPr lang="en-HK" altLang="zh-HK" dirty="0"/>
              <a:t>Examples:</a:t>
            </a:r>
          </a:p>
          <a:p>
            <a:pPr lvl="1"/>
            <a:r>
              <a:rPr lang="en-HK" altLang="zh-HK" dirty="0"/>
              <a:t>Long Range Wide Area Network (LoRa WAN)</a:t>
            </a:r>
          </a:p>
          <a:p>
            <a:pPr lvl="1"/>
            <a:r>
              <a:rPr lang="en-HK" altLang="zh-HK" dirty="0"/>
              <a:t>Sigfox</a:t>
            </a:r>
          </a:p>
          <a:p>
            <a:pPr lvl="1"/>
            <a:r>
              <a:rPr lang="en-HK" altLang="zh-HK" dirty="0"/>
              <a:t>NB-IoT (Narrowband IoT)</a:t>
            </a:r>
          </a:p>
          <a:p>
            <a:pPr lvl="1"/>
            <a:r>
              <a:rPr lang="en-HK" altLang="zh-HK" dirty="0"/>
              <a:t>LTE-M (Long-Term Evolution for machines)</a:t>
            </a:r>
          </a:p>
          <a:p>
            <a:pPr lvl="1"/>
            <a:endParaRPr lang="zh-HK" altLang="en-US" dirty="0"/>
          </a:p>
        </p:txBody>
      </p:sp>
    </p:spTree>
    <p:extLst>
      <p:ext uri="{BB962C8B-B14F-4D97-AF65-F5344CB8AC3E}">
        <p14:creationId xmlns:p14="http://schemas.microsoft.com/office/powerpoint/2010/main" val="324150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14A43C-D69B-B4BA-7FF5-57029EA435C7}"/>
              </a:ext>
            </a:extLst>
          </p:cNvPr>
          <p:cNvSpPr>
            <a:spLocks noGrp="1"/>
          </p:cNvSpPr>
          <p:nvPr>
            <p:ph type="title"/>
          </p:nvPr>
        </p:nvSpPr>
        <p:spPr/>
        <p:txBody>
          <a:bodyPr/>
          <a:lstStyle/>
          <a:p>
            <a:r>
              <a:rPr lang="en-HK" altLang="zh-HK" dirty="0"/>
              <a:t>Long Range Wide Area Network</a:t>
            </a:r>
            <a:endParaRPr lang="zh-HK" altLang="en-US" dirty="0"/>
          </a:p>
        </p:txBody>
      </p:sp>
      <p:sp>
        <p:nvSpPr>
          <p:cNvPr id="3" name="內容版面配置區 2">
            <a:extLst>
              <a:ext uri="{FF2B5EF4-FFF2-40B4-BE49-F238E27FC236}">
                <a16:creationId xmlns:a16="http://schemas.microsoft.com/office/drawing/2014/main" id="{78A8C2A5-4EAF-EBDE-88BE-EE8722EA592D}"/>
              </a:ext>
            </a:extLst>
          </p:cNvPr>
          <p:cNvSpPr>
            <a:spLocks noGrp="1"/>
          </p:cNvSpPr>
          <p:nvPr>
            <p:ph idx="1"/>
          </p:nvPr>
        </p:nvSpPr>
        <p:spPr>
          <a:xfrm>
            <a:off x="838200" y="1825625"/>
            <a:ext cx="5257800" cy="4351338"/>
          </a:xfrm>
        </p:spPr>
        <p:txBody>
          <a:bodyPr/>
          <a:lstStyle/>
          <a:p>
            <a:r>
              <a:rPr lang="en-US" altLang="zh-HK" dirty="0" err="1"/>
              <a:t>LoRaWAN</a:t>
            </a:r>
            <a:r>
              <a:rPr lang="en-US" altLang="zh-HK" dirty="0"/>
              <a:t> is a low power, long range wireless communication protocol and it is widely applied in IoT applications</a:t>
            </a:r>
          </a:p>
          <a:p>
            <a:r>
              <a:rPr lang="en-US" altLang="zh-HK" dirty="0"/>
              <a:t>It employs 900 MHz for data transmission with good penetration ability (up to 10 km distance) but the data rates is only 50 kbps</a:t>
            </a:r>
            <a:endParaRPr lang="zh-HK" altLang="en-US"/>
          </a:p>
        </p:txBody>
      </p:sp>
      <p:pic>
        <p:nvPicPr>
          <p:cNvPr id="1026" name="Picture 2" descr="Expert Series: 5 Things You Need to Know about LoRaWAN®-based Gateways">
            <a:extLst>
              <a:ext uri="{FF2B5EF4-FFF2-40B4-BE49-F238E27FC236}">
                <a16:creationId xmlns:a16="http://schemas.microsoft.com/office/drawing/2014/main" id="{33A30CD3-E264-9A0A-BF46-49F67B8A8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493" y="2199768"/>
            <a:ext cx="59436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8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EDAF22-CB95-7068-06C1-86471FB2EA21}"/>
              </a:ext>
            </a:extLst>
          </p:cNvPr>
          <p:cNvSpPr>
            <a:spLocks noGrp="1"/>
          </p:cNvSpPr>
          <p:nvPr>
            <p:ph type="title"/>
          </p:nvPr>
        </p:nvSpPr>
        <p:spPr/>
        <p:txBody>
          <a:bodyPr/>
          <a:lstStyle/>
          <a:p>
            <a:r>
              <a:rPr lang="en-US" altLang="zh-HK"/>
              <a:t>Lecturer information</a:t>
            </a:r>
            <a:endParaRPr lang="zh-HK" altLang="en-US" dirty="0"/>
          </a:p>
        </p:txBody>
      </p:sp>
      <p:sp>
        <p:nvSpPr>
          <p:cNvPr id="3" name="內容版面配置區 2">
            <a:extLst>
              <a:ext uri="{FF2B5EF4-FFF2-40B4-BE49-F238E27FC236}">
                <a16:creationId xmlns:a16="http://schemas.microsoft.com/office/drawing/2014/main" id="{532E0C2C-4795-5F54-F49E-E3005DC856DD}"/>
              </a:ext>
            </a:extLst>
          </p:cNvPr>
          <p:cNvSpPr>
            <a:spLocks noGrp="1"/>
          </p:cNvSpPr>
          <p:nvPr>
            <p:ph idx="1"/>
          </p:nvPr>
        </p:nvSpPr>
        <p:spPr>
          <a:xfrm>
            <a:off x="838200" y="1825625"/>
            <a:ext cx="8163560" cy="4351338"/>
          </a:xfrm>
        </p:spPr>
        <p:txBody>
          <a:bodyPr/>
          <a:lstStyle/>
          <a:p>
            <a:r>
              <a:rPr lang="fr-FR" altLang="zh-HK" dirty="0"/>
              <a:t>Dr. Chau Chun Pong, James</a:t>
            </a:r>
          </a:p>
          <a:p>
            <a:pPr lvl="1"/>
            <a:r>
              <a:rPr lang="fr-FR" altLang="zh-HK" dirty="0"/>
              <a:t>PhD in Electronic and Information Engineering, PolyU</a:t>
            </a:r>
          </a:p>
          <a:p>
            <a:pPr lvl="1"/>
            <a:r>
              <a:rPr lang="fr-FR" altLang="zh-HK" dirty="0"/>
              <a:t>Principal Lecturer of CPCE, PolyU</a:t>
            </a:r>
          </a:p>
          <a:p>
            <a:pPr lvl="1"/>
            <a:r>
              <a:rPr lang="fr-FR" altLang="zh-HK" dirty="0"/>
              <a:t>Associate Division Head of SEHS, CPCE, PolyU</a:t>
            </a:r>
          </a:p>
          <a:p>
            <a:r>
              <a:rPr lang="fr-FR" altLang="zh-HK" dirty="0"/>
              <a:t>Research Interests:</a:t>
            </a:r>
          </a:p>
          <a:p>
            <a:pPr lvl="1"/>
            <a:r>
              <a:rPr lang="fr-FR" altLang="zh-HK" dirty="0"/>
              <a:t>Image processing, video processing, pattern recognition, artificial intelligence, Integrated circuits, indoor positioning, robotics.</a:t>
            </a:r>
          </a:p>
          <a:p>
            <a:r>
              <a:rPr lang="fr-FR" altLang="zh-HK" dirty="0"/>
              <a:t>Tel: 3746 0237</a:t>
            </a:r>
          </a:p>
          <a:p>
            <a:r>
              <a:rPr lang="fr-FR" altLang="zh-HK" dirty="0"/>
              <a:t>Email: ccjames@cpce-polyu.edu.hk</a:t>
            </a:r>
          </a:p>
          <a:p>
            <a:endParaRPr lang="zh-HK" altLang="en-US" dirty="0"/>
          </a:p>
        </p:txBody>
      </p:sp>
      <p:pic>
        <p:nvPicPr>
          <p:cNvPr id="1026" name="Picture 2" descr="Dr CHAU, Chun-pong James">
            <a:extLst>
              <a:ext uri="{FF2B5EF4-FFF2-40B4-BE49-F238E27FC236}">
                <a16:creationId xmlns:a16="http://schemas.microsoft.com/office/drawing/2014/main" id="{F00AC950-560F-4A49-1ED0-98CB2426B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759" y="1286669"/>
            <a:ext cx="3092451" cy="411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30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6C5B2C-8F64-9EEB-34F1-0D9CFAA28B53}"/>
              </a:ext>
            </a:extLst>
          </p:cNvPr>
          <p:cNvSpPr>
            <a:spLocks noGrp="1"/>
          </p:cNvSpPr>
          <p:nvPr>
            <p:ph type="title"/>
          </p:nvPr>
        </p:nvSpPr>
        <p:spPr/>
        <p:txBody>
          <a:bodyPr/>
          <a:lstStyle/>
          <a:p>
            <a:r>
              <a:rPr lang="en-US" altLang="zh-HK" dirty="0"/>
              <a:t>Sigfox</a:t>
            </a:r>
            <a:endParaRPr lang="zh-HK" altLang="en-US" dirty="0"/>
          </a:p>
        </p:txBody>
      </p:sp>
      <p:sp>
        <p:nvSpPr>
          <p:cNvPr id="3" name="內容版面配置區 2">
            <a:extLst>
              <a:ext uri="{FF2B5EF4-FFF2-40B4-BE49-F238E27FC236}">
                <a16:creationId xmlns:a16="http://schemas.microsoft.com/office/drawing/2014/main" id="{397D9EF1-0987-E371-6A81-03CD067170B9}"/>
              </a:ext>
            </a:extLst>
          </p:cNvPr>
          <p:cNvSpPr>
            <a:spLocks noGrp="1"/>
          </p:cNvSpPr>
          <p:nvPr>
            <p:ph idx="1"/>
          </p:nvPr>
        </p:nvSpPr>
        <p:spPr>
          <a:xfrm>
            <a:off x="838200" y="1825625"/>
            <a:ext cx="5256133" cy="4351338"/>
          </a:xfrm>
        </p:spPr>
        <p:txBody>
          <a:bodyPr>
            <a:normAutofit lnSpcReduction="10000"/>
          </a:bodyPr>
          <a:lstStyle/>
          <a:p>
            <a:r>
              <a:rPr lang="en-US" altLang="zh-HK" dirty="0"/>
              <a:t>Sigfox is another lower power WAN technologies and it is suitably applied to IoT applications</a:t>
            </a:r>
          </a:p>
          <a:p>
            <a:r>
              <a:rPr lang="en-US" altLang="zh-HK" dirty="0"/>
              <a:t>It employs 868 MHz or 902 MHz for data transmission, but the data rate is only 100 bps to 1 kbps only</a:t>
            </a:r>
          </a:p>
          <a:p>
            <a:r>
              <a:rPr lang="en-US" altLang="zh-HK" dirty="0"/>
              <a:t>It can transmit data with a range up to 40 km and can reach the underground devices</a:t>
            </a:r>
            <a:endParaRPr lang="zh-HK" altLang="en-US" dirty="0"/>
          </a:p>
        </p:txBody>
      </p:sp>
      <p:pic>
        <p:nvPicPr>
          <p:cNvPr id="2050" name="Picture 2" descr="SIGFOX network - IoTpool">
            <a:extLst>
              <a:ext uri="{FF2B5EF4-FFF2-40B4-BE49-F238E27FC236}">
                <a16:creationId xmlns:a16="http://schemas.microsoft.com/office/drawing/2014/main" id="{DD192266-1E2B-F4A2-CE30-218F332EE1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7668" y="1979612"/>
            <a:ext cx="6094332" cy="289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4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EA5A4C-2972-BFE4-801D-2A1172CB9B3A}"/>
              </a:ext>
            </a:extLst>
          </p:cNvPr>
          <p:cNvSpPr>
            <a:spLocks noGrp="1"/>
          </p:cNvSpPr>
          <p:nvPr>
            <p:ph type="title"/>
          </p:nvPr>
        </p:nvSpPr>
        <p:spPr/>
        <p:txBody>
          <a:bodyPr/>
          <a:lstStyle/>
          <a:p>
            <a:r>
              <a:rPr lang="en-US" altLang="zh-HK" dirty="0"/>
              <a:t>Narrowband-IoT</a:t>
            </a:r>
            <a:endParaRPr lang="zh-HK" altLang="en-US" dirty="0"/>
          </a:p>
        </p:txBody>
      </p:sp>
      <p:sp>
        <p:nvSpPr>
          <p:cNvPr id="3" name="內容版面配置區 2">
            <a:extLst>
              <a:ext uri="{FF2B5EF4-FFF2-40B4-BE49-F238E27FC236}">
                <a16:creationId xmlns:a16="http://schemas.microsoft.com/office/drawing/2014/main" id="{498C7943-B3E4-D7D0-6F2E-60E3C6DAEE2B}"/>
              </a:ext>
            </a:extLst>
          </p:cNvPr>
          <p:cNvSpPr>
            <a:spLocks noGrp="1"/>
          </p:cNvSpPr>
          <p:nvPr>
            <p:ph idx="1"/>
          </p:nvPr>
        </p:nvSpPr>
        <p:spPr>
          <a:xfrm>
            <a:off x="838200" y="1825625"/>
            <a:ext cx="4599562" cy="4351338"/>
          </a:xfrm>
        </p:spPr>
        <p:txBody>
          <a:bodyPr/>
          <a:lstStyle/>
          <a:p>
            <a:r>
              <a:rPr lang="en-US" altLang="zh-HK" dirty="0"/>
              <a:t>NB-IoT is a cellular network technology designed for IoT applications</a:t>
            </a:r>
          </a:p>
          <a:p>
            <a:r>
              <a:rPr lang="en-US" altLang="zh-HK" dirty="0"/>
              <a:t>It uses the LTE frequency bands with a narrower bandwidth (200 kHz) for data transmission</a:t>
            </a:r>
          </a:p>
          <a:p>
            <a:r>
              <a:rPr lang="en-US" altLang="zh-HK" dirty="0"/>
              <a:t>It is targeted the indoor IoT devices and its transmission range can be up to 10 km</a:t>
            </a:r>
            <a:endParaRPr lang="zh-HK" altLang="en-US" dirty="0"/>
          </a:p>
        </p:txBody>
      </p:sp>
      <p:pic>
        <p:nvPicPr>
          <p:cNvPr id="3074" name="Picture 2" descr="Narrow Band (NB) IoT – The next level Communication Network for Internet of  Things">
            <a:extLst>
              <a:ext uri="{FF2B5EF4-FFF2-40B4-BE49-F238E27FC236}">
                <a16:creationId xmlns:a16="http://schemas.microsoft.com/office/drawing/2014/main" id="{12A5D765-5712-27AC-F224-2935F4A4B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337" y="1690688"/>
            <a:ext cx="6360903" cy="349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61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E3934-5A26-333D-D831-73E3D5D130D0}"/>
              </a:ext>
            </a:extLst>
          </p:cNvPr>
          <p:cNvSpPr>
            <a:spLocks noGrp="1"/>
          </p:cNvSpPr>
          <p:nvPr>
            <p:ph type="title"/>
          </p:nvPr>
        </p:nvSpPr>
        <p:spPr/>
        <p:txBody>
          <a:bodyPr/>
          <a:lstStyle/>
          <a:p>
            <a:r>
              <a:rPr lang="en-US" altLang="zh-HK" dirty="0"/>
              <a:t>Long-Term Evolution for Machines </a:t>
            </a:r>
            <a:endParaRPr lang="zh-HK" altLang="en-US" dirty="0"/>
          </a:p>
        </p:txBody>
      </p:sp>
      <p:sp>
        <p:nvSpPr>
          <p:cNvPr id="3" name="內容版面配置區 2">
            <a:extLst>
              <a:ext uri="{FF2B5EF4-FFF2-40B4-BE49-F238E27FC236}">
                <a16:creationId xmlns:a16="http://schemas.microsoft.com/office/drawing/2014/main" id="{546DEC3B-61BD-14C9-89EF-3E2325178C86}"/>
              </a:ext>
            </a:extLst>
          </p:cNvPr>
          <p:cNvSpPr>
            <a:spLocks noGrp="1"/>
          </p:cNvSpPr>
          <p:nvPr>
            <p:ph idx="1"/>
          </p:nvPr>
        </p:nvSpPr>
        <p:spPr>
          <a:xfrm>
            <a:off x="838200" y="1825625"/>
            <a:ext cx="6019800" cy="4351338"/>
          </a:xfrm>
        </p:spPr>
        <p:txBody>
          <a:bodyPr/>
          <a:lstStyle/>
          <a:p>
            <a:r>
              <a:rPr lang="en-HK" altLang="zh-HK" dirty="0"/>
              <a:t>LTE-M is a cellular wireless standard beyond 3G. When it is applied to machines, it can provide a high data rate (up to 100 Mbps)</a:t>
            </a:r>
          </a:p>
          <a:p>
            <a:r>
              <a:rPr lang="en-HK" altLang="zh-HK" dirty="0"/>
              <a:t>It can use any transmission frequency available in LTE ranged from 600 MHz to 5.2 GHz</a:t>
            </a:r>
          </a:p>
          <a:p>
            <a:r>
              <a:rPr lang="en-HK" altLang="zh-HK" dirty="0"/>
              <a:t>As it can transmit in a higher data rate, it makes the power consumption of the devices become higher</a:t>
            </a:r>
            <a:endParaRPr lang="zh-HK" altLang="en-US" dirty="0"/>
          </a:p>
        </p:txBody>
      </p:sp>
      <p:pic>
        <p:nvPicPr>
          <p:cNvPr id="1026" name="Picture 2" descr="支持LTE-M和NB-IoT网络的高度集成通信模块| 上海洪福商贸有限公司">
            <a:extLst>
              <a:ext uri="{FF2B5EF4-FFF2-40B4-BE49-F238E27FC236}">
                <a16:creationId xmlns:a16="http://schemas.microsoft.com/office/drawing/2014/main" id="{A5581263-0794-44FB-88BA-25622080D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62262"/>
            <a:ext cx="5215486" cy="147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22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DDFF6F-184F-9DEE-5BB1-166B0AE1105F}"/>
              </a:ext>
            </a:extLst>
          </p:cNvPr>
          <p:cNvSpPr>
            <a:spLocks noGrp="1"/>
          </p:cNvSpPr>
          <p:nvPr>
            <p:ph type="title"/>
          </p:nvPr>
        </p:nvSpPr>
        <p:spPr/>
        <p:txBody>
          <a:bodyPr/>
          <a:lstStyle/>
          <a:p>
            <a:r>
              <a:rPr lang="en-US" altLang="zh-HK" dirty="0"/>
              <a:t>Wireless communication technology selection criteria</a:t>
            </a:r>
            <a:endParaRPr lang="zh-HK" altLang="en-US" dirty="0"/>
          </a:p>
        </p:txBody>
      </p:sp>
      <p:sp>
        <p:nvSpPr>
          <p:cNvPr id="3" name="內容版面配置區 2">
            <a:extLst>
              <a:ext uri="{FF2B5EF4-FFF2-40B4-BE49-F238E27FC236}">
                <a16:creationId xmlns:a16="http://schemas.microsoft.com/office/drawing/2014/main" id="{5983A056-142D-BEB1-D15C-81076305ACE6}"/>
              </a:ext>
            </a:extLst>
          </p:cNvPr>
          <p:cNvSpPr>
            <a:spLocks noGrp="1"/>
          </p:cNvSpPr>
          <p:nvPr>
            <p:ph idx="1"/>
          </p:nvPr>
        </p:nvSpPr>
        <p:spPr/>
        <p:txBody>
          <a:bodyPr/>
          <a:lstStyle/>
          <a:p>
            <a:r>
              <a:rPr lang="en-US" altLang="zh-HK" dirty="0"/>
              <a:t>Range</a:t>
            </a:r>
          </a:p>
          <a:p>
            <a:r>
              <a:rPr lang="en-US" altLang="zh-HK" dirty="0"/>
              <a:t>Power consumption</a:t>
            </a:r>
          </a:p>
          <a:p>
            <a:r>
              <a:rPr lang="en-US" altLang="zh-HK" dirty="0"/>
              <a:t>Data rates</a:t>
            </a:r>
          </a:p>
          <a:p>
            <a:r>
              <a:rPr lang="en-US" altLang="zh-HK" dirty="0"/>
              <a:t>Network scalability</a:t>
            </a:r>
            <a:endParaRPr lang="zh-HK" altLang="en-US" dirty="0"/>
          </a:p>
        </p:txBody>
      </p:sp>
      <p:pic>
        <p:nvPicPr>
          <p:cNvPr id="2050" name="Picture 2" descr="Low Power Wireless Technologies - Selection Guide">
            <a:extLst>
              <a:ext uri="{FF2B5EF4-FFF2-40B4-BE49-F238E27FC236}">
                <a16:creationId xmlns:a16="http://schemas.microsoft.com/office/drawing/2014/main" id="{6E15B04A-1F76-8A22-1466-07103A908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966" y="1455831"/>
            <a:ext cx="6613380" cy="443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590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7E8A5-4437-C356-7A00-EC0BA19E6AEF}"/>
              </a:ext>
            </a:extLst>
          </p:cNvPr>
          <p:cNvSpPr>
            <a:spLocks noGrp="1"/>
          </p:cNvSpPr>
          <p:nvPr>
            <p:ph type="title"/>
          </p:nvPr>
        </p:nvSpPr>
        <p:spPr/>
        <p:txBody>
          <a:bodyPr/>
          <a:lstStyle/>
          <a:p>
            <a:r>
              <a:rPr lang="en-US" altLang="zh-HK" dirty="0"/>
              <a:t>IoT applications (Smart home)</a:t>
            </a:r>
            <a:endParaRPr lang="zh-HK" altLang="en-US" dirty="0"/>
          </a:p>
        </p:txBody>
      </p:sp>
      <p:sp>
        <p:nvSpPr>
          <p:cNvPr id="3" name="內容版面配置區 2">
            <a:extLst>
              <a:ext uri="{FF2B5EF4-FFF2-40B4-BE49-F238E27FC236}">
                <a16:creationId xmlns:a16="http://schemas.microsoft.com/office/drawing/2014/main" id="{B3702038-6E86-F429-1C57-D5E1910C6660}"/>
              </a:ext>
            </a:extLst>
          </p:cNvPr>
          <p:cNvSpPr>
            <a:spLocks noGrp="1"/>
          </p:cNvSpPr>
          <p:nvPr>
            <p:ph idx="1"/>
          </p:nvPr>
        </p:nvSpPr>
        <p:spPr/>
        <p:txBody>
          <a:bodyPr/>
          <a:lstStyle/>
          <a:p>
            <a:r>
              <a:rPr lang="en-US" altLang="zh-HK" dirty="0"/>
              <a:t>Home automation</a:t>
            </a:r>
          </a:p>
          <a:p>
            <a:r>
              <a:rPr lang="en-US" altLang="zh-HK" dirty="0"/>
              <a:t>Energy management</a:t>
            </a:r>
          </a:p>
          <a:p>
            <a:r>
              <a:rPr lang="en-US" altLang="zh-HK" dirty="0"/>
              <a:t>Security and surveillance</a:t>
            </a:r>
            <a:endParaRPr lang="zh-HK" altLang="en-US" dirty="0"/>
          </a:p>
        </p:txBody>
      </p:sp>
      <p:pic>
        <p:nvPicPr>
          <p:cNvPr id="3074" name="Picture 2" descr="What is smart home or building (home automation or domotics)? | Definition  from TechTarget">
            <a:extLst>
              <a:ext uri="{FF2B5EF4-FFF2-40B4-BE49-F238E27FC236}">
                <a16:creationId xmlns:a16="http://schemas.microsoft.com/office/drawing/2014/main" id="{A4C755B1-AC2A-1C6F-C446-3729D0175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286" y="1825625"/>
            <a:ext cx="5716731" cy="401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271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25928-1851-01DF-2DC3-5E6E0292EB4A}"/>
              </a:ext>
            </a:extLst>
          </p:cNvPr>
          <p:cNvSpPr>
            <a:spLocks noGrp="1"/>
          </p:cNvSpPr>
          <p:nvPr>
            <p:ph type="title"/>
          </p:nvPr>
        </p:nvSpPr>
        <p:spPr/>
        <p:txBody>
          <a:bodyPr/>
          <a:lstStyle/>
          <a:p>
            <a:r>
              <a:rPr lang="en-US" altLang="zh-HK" dirty="0"/>
              <a:t>IoT applications (Industrial IoT)</a:t>
            </a:r>
            <a:endParaRPr lang="zh-HK" altLang="en-US" dirty="0"/>
          </a:p>
        </p:txBody>
      </p:sp>
      <p:sp>
        <p:nvSpPr>
          <p:cNvPr id="3" name="內容版面配置區 2">
            <a:extLst>
              <a:ext uri="{FF2B5EF4-FFF2-40B4-BE49-F238E27FC236}">
                <a16:creationId xmlns:a16="http://schemas.microsoft.com/office/drawing/2014/main" id="{E686F708-B8FD-80A8-827B-C210AF0F98FB}"/>
              </a:ext>
            </a:extLst>
          </p:cNvPr>
          <p:cNvSpPr>
            <a:spLocks noGrp="1"/>
          </p:cNvSpPr>
          <p:nvPr>
            <p:ph idx="1"/>
          </p:nvPr>
        </p:nvSpPr>
        <p:spPr/>
        <p:txBody>
          <a:bodyPr/>
          <a:lstStyle/>
          <a:p>
            <a:r>
              <a:rPr lang="en-US" altLang="zh-HK" dirty="0"/>
              <a:t>Predictive maintenance</a:t>
            </a:r>
          </a:p>
          <a:p>
            <a:r>
              <a:rPr lang="en-US" altLang="zh-HK" dirty="0"/>
              <a:t>Asset tracking</a:t>
            </a:r>
          </a:p>
          <a:p>
            <a:r>
              <a:rPr lang="en-US" altLang="zh-HK" dirty="0"/>
              <a:t>Process automation</a:t>
            </a:r>
            <a:endParaRPr lang="zh-HK" altLang="en-US" dirty="0"/>
          </a:p>
        </p:txBody>
      </p:sp>
      <p:pic>
        <p:nvPicPr>
          <p:cNvPr id="4098" name="Picture 2" descr="什麼是工業物聯網(IIoT)？ | TIBCO Software">
            <a:extLst>
              <a:ext uri="{FF2B5EF4-FFF2-40B4-BE49-F238E27FC236}">
                <a16:creationId xmlns:a16="http://schemas.microsoft.com/office/drawing/2014/main" id="{4D939C1A-C935-5678-E8B8-F974C7956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950" y="1843520"/>
            <a:ext cx="5789468" cy="343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A957ED-971F-4A85-8C88-CA88563695D3}"/>
              </a:ext>
            </a:extLst>
          </p:cNvPr>
          <p:cNvSpPr>
            <a:spLocks noGrp="1"/>
          </p:cNvSpPr>
          <p:nvPr>
            <p:ph type="title"/>
          </p:nvPr>
        </p:nvSpPr>
        <p:spPr/>
        <p:txBody>
          <a:bodyPr/>
          <a:lstStyle/>
          <a:p>
            <a:r>
              <a:rPr lang="en-US" altLang="zh-HK" dirty="0"/>
              <a:t>IoT applications (Smart Cities)</a:t>
            </a:r>
            <a:endParaRPr lang="zh-HK" altLang="en-US" dirty="0"/>
          </a:p>
        </p:txBody>
      </p:sp>
      <p:sp>
        <p:nvSpPr>
          <p:cNvPr id="3" name="內容版面配置區 2">
            <a:extLst>
              <a:ext uri="{FF2B5EF4-FFF2-40B4-BE49-F238E27FC236}">
                <a16:creationId xmlns:a16="http://schemas.microsoft.com/office/drawing/2014/main" id="{1D02F86E-804F-4F02-01D2-7CB6EC198975}"/>
              </a:ext>
            </a:extLst>
          </p:cNvPr>
          <p:cNvSpPr>
            <a:spLocks noGrp="1"/>
          </p:cNvSpPr>
          <p:nvPr>
            <p:ph idx="1"/>
          </p:nvPr>
        </p:nvSpPr>
        <p:spPr/>
        <p:txBody>
          <a:bodyPr/>
          <a:lstStyle/>
          <a:p>
            <a:r>
              <a:rPr lang="en-US" altLang="zh-HK" dirty="0"/>
              <a:t>Traffic management</a:t>
            </a:r>
          </a:p>
          <a:p>
            <a:r>
              <a:rPr lang="en-US" altLang="zh-HK" dirty="0"/>
              <a:t>Waste management</a:t>
            </a:r>
          </a:p>
          <a:p>
            <a:r>
              <a:rPr lang="en-US" altLang="zh-HK" dirty="0"/>
              <a:t>Public safety</a:t>
            </a:r>
            <a:endParaRPr lang="zh-HK" altLang="en-US" dirty="0"/>
          </a:p>
        </p:txBody>
      </p:sp>
      <p:pic>
        <p:nvPicPr>
          <p:cNvPr id="5122" name="Picture 2" descr="Smart City/sustainable city development/e-mobility | CleanTech">
            <a:extLst>
              <a:ext uri="{FF2B5EF4-FFF2-40B4-BE49-F238E27FC236}">
                <a16:creationId xmlns:a16="http://schemas.microsoft.com/office/drawing/2014/main" id="{CECE418B-7EB2-BFFA-6C77-3F0956BA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270" y="1825625"/>
            <a:ext cx="5388985" cy="374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30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C6A4-32B1-10C3-1B93-4858336ABAA2}"/>
              </a:ext>
            </a:extLst>
          </p:cNvPr>
          <p:cNvSpPr>
            <a:spLocks noGrp="1"/>
          </p:cNvSpPr>
          <p:nvPr>
            <p:ph type="title"/>
          </p:nvPr>
        </p:nvSpPr>
        <p:spPr/>
        <p:txBody>
          <a:bodyPr/>
          <a:lstStyle/>
          <a:p>
            <a:r>
              <a:rPr lang="en-US" altLang="zh-HK" dirty="0"/>
              <a:t>IoT applications (Healthcare)</a:t>
            </a:r>
            <a:endParaRPr lang="zh-HK" altLang="en-US" dirty="0"/>
          </a:p>
        </p:txBody>
      </p:sp>
      <p:sp>
        <p:nvSpPr>
          <p:cNvPr id="3" name="內容版面配置區 2">
            <a:extLst>
              <a:ext uri="{FF2B5EF4-FFF2-40B4-BE49-F238E27FC236}">
                <a16:creationId xmlns:a16="http://schemas.microsoft.com/office/drawing/2014/main" id="{47C1AFD4-0041-DF9D-E924-5FAA40B46CE5}"/>
              </a:ext>
            </a:extLst>
          </p:cNvPr>
          <p:cNvSpPr>
            <a:spLocks noGrp="1"/>
          </p:cNvSpPr>
          <p:nvPr>
            <p:ph idx="1"/>
          </p:nvPr>
        </p:nvSpPr>
        <p:spPr/>
        <p:txBody>
          <a:bodyPr/>
          <a:lstStyle/>
          <a:p>
            <a:r>
              <a:rPr lang="en-US" altLang="zh-HK" dirty="0"/>
              <a:t>Remote patient monitoring</a:t>
            </a:r>
          </a:p>
          <a:p>
            <a:r>
              <a:rPr lang="en-US" altLang="zh-HK" dirty="0"/>
              <a:t>Telemedicine</a:t>
            </a:r>
          </a:p>
          <a:p>
            <a:r>
              <a:rPr lang="en-US" altLang="zh-HK" dirty="0"/>
              <a:t>Wearable devices</a:t>
            </a:r>
            <a:endParaRPr lang="zh-HK" altLang="en-US" dirty="0"/>
          </a:p>
        </p:txBody>
      </p:sp>
      <p:pic>
        <p:nvPicPr>
          <p:cNvPr id="6146" name="Picture 2" descr="Why IoT in Healthcare Becomes a Priority - IoT Central">
            <a:extLst>
              <a:ext uri="{FF2B5EF4-FFF2-40B4-BE49-F238E27FC236}">
                <a16:creationId xmlns:a16="http://schemas.microsoft.com/office/drawing/2014/main" id="{044D57A3-2152-7236-BE89-0524A2768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4" y="2069523"/>
            <a:ext cx="5591175" cy="327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347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FBA4C4-2054-5D64-B45B-192F026E2917}"/>
              </a:ext>
            </a:extLst>
          </p:cNvPr>
          <p:cNvSpPr>
            <a:spLocks noGrp="1"/>
          </p:cNvSpPr>
          <p:nvPr>
            <p:ph type="title"/>
          </p:nvPr>
        </p:nvSpPr>
        <p:spPr/>
        <p:txBody>
          <a:bodyPr/>
          <a:lstStyle/>
          <a:p>
            <a:r>
              <a:rPr lang="en-US" altLang="zh-HK" dirty="0"/>
              <a:t>IoT applications (Agriculture)</a:t>
            </a:r>
            <a:endParaRPr lang="zh-HK" altLang="en-US" dirty="0"/>
          </a:p>
        </p:txBody>
      </p:sp>
      <p:sp>
        <p:nvSpPr>
          <p:cNvPr id="3" name="內容版面配置區 2">
            <a:extLst>
              <a:ext uri="{FF2B5EF4-FFF2-40B4-BE49-F238E27FC236}">
                <a16:creationId xmlns:a16="http://schemas.microsoft.com/office/drawing/2014/main" id="{6CF72E16-62BE-95CE-D25B-2AA542780DF2}"/>
              </a:ext>
            </a:extLst>
          </p:cNvPr>
          <p:cNvSpPr>
            <a:spLocks noGrp="1"/>
          </p:cNvSpPr>
          <p:nvPr>
            <p:ph idx="1"/>
          </p:nvPr>
        </p:nvSpPr>
        <p:spPr/>
        <p:txBody>
          <a:bodyPr/>
          <a:lstStyle/>
          <a:p>
            <a:r>
              <a:rPr lang="en-US" altLang="zh-HK" dirty="0"/>
              <a:t>Precision farming</a:t>
            </a:r>
          </a:p>
          <a:p>
            <a:r>
              <a:rPr lang="en-US" altLang="zh-HK" dirty="0"/>
              <a:t>Livestock monitoring</a:t>
            </a:r>
          </a:p>
          <a:p>
            <a:r>
              <a:rPr lang="en-US" altLang="zh-HK" dirty="0"/>
              <a:t>Irrigation management</a:t>
            </a:r>
            <a:endParaRPr lang="zh-HK" altLang="en-US" dirty="0"/>
          </a:p>
        </p:txBody>
      </p:sp>
      <p:pic>
        <p:nvPicPr>
          <p:cNvPr id="7170" name="Picture 2" descr="How IoT is Shaping the Future of Farming - Cambay Engineering Blogs">
            <a:extLst>
              <a:ext uri="{FF2B5EF4-FFF2-40B4-BE49-F238E27FC236}">
                <a16:creationId xmlns:a16="http://schemas.microsoft.com/office/drawing/2014/main" id="{82C5C029-47AE-15FC-5BA7-6632AA2C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939" y="1828799"/>
            <a:ext cx="6284769" cy="351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02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B2841D-45A6-4E1E-8FA1-C5AC77A1AD0A}"/>
              </a:ext>
            </a:extLst>
          </p:cNvPr>
          <p:cNvSpPr>
            <a:spLocks noGrp="1"/>
          </p:cNvSpPr>
          <p:nvPr>
            <p:ph type="title"/>
          </p:nvPr>
        </p:nvSpPr>
        <p:spPr/>
        <p:txBody>
          <a:bodyPr/>
          <a:lstStyle/>
          <a:p>
            <a:r>
              <a:rPr lang="en-US" altLang="zh-HK" dirty="0"/>
              <a:t>IoT practice – Smart Location IoT kit</a:t>
            </a:r>
            <a:endParaRPr lang="zh-HK" altLang="en-US" dirty="0"/>
          </a:p>
        </p:txBody>
      </p:sp>
      <p:sp>
        <p:nvSpPr>
          <p:cNvPr id="3" name="內容版面配置區 2">
            <a:extLst>
              <a:ext uri="{FF2B5EF4-FFF2-40B4-BE49-F238E27FC236}">
                <a16:creationId xmlns:a16="http://schemas.microsoft.com/office/drawing/2014/main" id="{6485E24A-FC61-4002-BFF6-CBD54BBDE078}"/>
              </a:ext>
            </a:extLst>
          </p:cNvPr>
          <p:cNvSpPr>
            <a:spLocks noGrp="1"/>
          </p:cNvSpPr>
          <p:nvPr>
            <p:ph idx="1"/>
          </p:nvPr>
        </p:nvSpPr>
        <p:spPr/>
        <p:txBody>
          <a:bodyPr/>
          <a:lstStyle/>
          <a:p>
            <a:r>
              <a:rPr lang="en-US" altLang="zh-HK" dirty="0"/>
              <a:t>MCU produced by STMicroelectronics</a:t>
            </a:r>
          </a:p>
          <a:p>
            <a:r>
              <a:rPr lang="en-US" altLang="zh-HK" dirty="0"/>
              <a:t>Modules that integrated with the other components and sensors</a:t>
            </a:r>
          </a:p>
          <a:p>
            <a:r>
              <a:rPr lang="en-US" altLang="zh-HK" dirty="0"/>
              <a:t>Objective: A low-cost </a:t>
            </a:r>
            <a:r>
              <a:rPr lang="en-US" altLang="zh-HK" dirty="0" err="1"/>
              <a:t>WiFI</a:t>
            </a:r>
            <a:r>
              <a:rPr lang="en-US" altLang="zh-HK" dirty="0"/>
              <a:t> microchip with built-in </a:t>
            </a:r>
            <a:r>
              <a:rPr lang="en-US" altLang="zh-HK" dirty="0">
                <a:solidFill>
                  <a:srgbClr val="FF0000"/>
                </a:solidFill>
              </a:rPr>
              <a:t>networking</a:t>
            </a:r>
            <a:r>
              <a:rPr lang="en-US" altLang="zh-HK" dirty="0"/>
              <a:t> software and </a:t>
            </a:r>
            <a:r>
              <a:rPr lang="en-US" altLang="zh-HK" dirty="0">
                <a:solidFill>
                  <a:srgbClr val="FF0000"/>
                </a:solidFill>
              </a:rPr>
              <a:t>microcontroller</a:t>
            </a:r>
            <a:r>
              <a:rPr lang="en-US" altLang="zh-HK" dirty="0"/>
              <a:t> capability</a:t>
            </a:r>
          </a:p>
        </p:txBody>
      </p:sp>
      <p:pic>
        <p:nvPicPr>
          <p:cNvPr id="5" name="圖片 4">
            <a:extLst>
              <a:ext uri="{FF2B5EF4-FFF2-40B4-BE49-F238E27FC236}">
                <a16:creationId xmlns:a16="http://schemas.microsoft.com/office/drawing/2014/main" id="{34D3E880-99BA-2B08-5A27-13CC5FEC0388}"/>
              </a:ext>
            </a:extLst>
          </p:cNvPr>
          <p:cNvPicPr>
            <a:picLocks noChangeAspect="1"/>
          </p:cNvPicPr>
          <p:nvPr/>
        </p:nvPicPr>
        <p:blipFill>
          <a:blip r:embed="rId2"/>
          <a:stretch>
            <a:fillRect/>
          </a:stretch>
        </p:blipFill>
        <p:spPr>
          <a:xfrm>
            <a:off x="1428098" y="3786031"/>
            <a:ext cx="9335803" cy="2229161"/>
          </a:xfrm>
          <a:prstGeom prst="rect">
            <a:avLst/>
          </a:prstGeom>
        </p:spPr>
      </p:pic>
    </p:spTree>
    <p:extLst>
      <p:ext uri="{BB962C8B-B14F-4D97-AF65-F5344CB8AC3E}">
        <p14:creationId xmlns:p14="http://schemas.microsoft.com/office/powerpoint/2010/main" val="1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951BE-C87A-821C-CC25-29D422CE1954}"/>
              </a:ext>
            </a:extLst>
          </p:cNvPr>
          <p:cNvSpPr>
            <a:spLocks noGrp="1"/>
          </p:cNvSpPr>
          <p:nvPr>
            <p:ph type="title"/>
          </p:nvPr>
        </p:nvSpPr>
        <p:spPr/>
        <p:txBody>
          <a:bodyPr/>
          <a:lstStyle/>
          <a:p>
            <a:r>
              <a:rPr lang="en-US" altLang="zh-HK" dirty="0"/>
              <a:t>Day 1: Wireless IoT Technologies and Applications </a:t>
            </a:r>
            <a:endParaRPr lang="zh-HK" altLang="en-US" dirty="0"/>
          </a:p>
        </p:txBody>
      </p:sp>
      <p:sp>
        <p:nvSpPr>
          <p:cNvPr id="3" name="內容版面配置區 2">
            <a:extLst>
              <a:ext uri="{FF2B5EF4-FFF2-40B4-BE49-F238E27FC236}">
                <a16:creationId xmlns:a16="http://schemas.microsoft.com/office/drawing/2014/main" id="{A80EB2AF-5599-2381-1DF2-34D3B6078FDD}"/>
              </a:ext>
            </a:extLst>
          </p:cNvPr>
          <p:cNvSpPr>
            <a:spLocks noGrp="1"/>
          </p:cNvSpPr>
          <p:nvPr>
            <p:ph idx="1"/>
          </p:nvPr>
        </p:nvSpPr>
        <p:spPr/>
        <p:txBody>
          <a:bodyPr/>
          <a:lstStyle/>
          <a:p>
            <a:r>
              <a:rPr lang="en-HK" altLang="zh-HK" dirty="0"/>
              <a:t>Introduction to IoT</a:t>
            </a:r>
          </a:p>
          <a:p>
            <a:r>
              <a:rPr lang="en-HK" altLang="zh-HK" dirty="0"/>
              <a:t>Wireless IoT communication technologies</a:t>
            </a:r>
          </a:p>
          <a:p>
            <a:r>
              <a:rPr lang="en-HK" altLang="zh-HK" dirty="0"/>
              <a:t>IoT applications in various industries</a:t>
            </a:r>
          </a:p>
          <a:p>
            <a:r>
              <a:rPr lang="en-HK" altLang="zh-HK" dirty="0"/>
              <a:t>IoT device practice</a:t>
            </a:r>
          </a:p>
          <a:p>
            <a:r>
              <a:rPr lang="en-HK" altLang="zh-HK" dirty="0"/>
              <a:t>Conclusion and Q&amp;A</a:t>
            </a:r>
            <a:endParaRPr lang="zh-HK" altLang="en-US" dirty="0"/>
          </a:p>
        </p:txBody>
      </p:sp>
    </p:spTree>
    <p:extLst>
      <p:ext uri="{BB962C8B-B14F-4D97-AF65-F5344CB8AC3E}">
        <p14:creationId xmlns:p14="http://schemas.microsoft.com/office/powerpoint/2010/main" val="66964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53FBFC-6A54-59E2-4ABF-CAFB93408921}"/>
              </a:ext>
            </a:extLst>
          </p:cNvPr>
          <p:cNvSpPr>
            <a:spLocks noGrp="1"/>
          </p:cNvSpPr>
          <p:nvPr>
            <p:ph type="title"/>
          </p:nvPr>
        </p:nvSpPr>
        <p:spPr/>
        <p:txBody>
          <a:bodyPr/>
          <a:lstStyle/>
          <a:p>
            <a:r>
              <a:rPr lang="en-US" altLang="zh-HK" dirty="0"/>
              <a:t>STMicroelectronics processors</a:t>
            </a:r>
            <a:endParaRPr lang="zh-HK" altLang="en-US" dirty="0"/>
          </a:p>
        </p:txBody>
      </p:sp>
      <p:sp>
        <p:nvSpPr>
          <p:cNvPr id="3" name="內容版面配置區 2">
            <a:extLst>
              <a:ext uri="{FF2B5EF4-FFF2-40B4-BE49-F238E27FC236}">
                <a16:creationId xmlns:a16="http://schemas.microsoft.com/office/drawing/2014/main" id="{7BB4CE98-69C0-6BBC-1C18-2EC32700B2D9}"/>
              </a:ext>
            </a:extLst>
          </p:cNvPr>
          <p:cNvSpPr>
            <a:spLocks noGrp="1"/>
          </p:cNvSpPr>
          <p:nvPr>
            <p:ph idx="1"/>
          </p:nvPr>
        </p:nvSpPr>
        <p:spPr/>
        <p:txBody>
          <a:bodyPr/>
          <a:lstStyle/>
          <a:p>
            <a:r>
              <a:rPr lang="en-US" altLang="zh-HK" dirty="0"/>
              <a:t>Arm Cortex MPUSs</a:t>
            </a:r>
            <a:endParaRPr lang="zh-HK" altLang="en-US" dirty="0"/>
          </a:p>
        </p:txBody>
      </p:sp>
      <p:pic>
        <p:nvPicPr>
          <p:cNvPr id="1026" name="Picture 2">
            <a:extLst>
              <a:ext uri="{FF2B5EF4-FFF2-40B4-BE49-F238E27FC236}">
                <a16:creationId xmlns:a16="http://schemas.microsoft.com/office/drawing/2014/main" id="{4D9C092D-33AF-9929-915D-ED5D428E4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524" y="1482286"/>
            <a:ext cx="6415087" cy="469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50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B52DD-FE69-5E2D-F44D-55BBAB90513D}"/>
              </a:ext>
            </a:extLst>
          </p:cNvPr>
          <p:cNvSpPr>
            <a:spLocks noGrp="1"/>
          </p:cNvSpPr>
          <p:nvPr>
            <p:ph type="title"/>
          </p:nvPr>
        </p:nvSpPr>
        <p:spPr/>
        <p:txBody>
          <a:bodyPr/>
          <a:lstStyle/>
          <a:p>
            <a:r>
              <a:rPr lang="en-US" altLang="zh-HK" dirty="0"/>
              <a:t>Hardware package</a:t>
            </a:r>
            <a:endParaRPr lang="zh-HK" altLang="en-US" dirty="0"/>
          </a:p>
        </p:txBody>
      </p:sp>
      <p:sp>
        <p:nvSpPr>
          <p:cNvPr id="3" name="內容版面配置區 2">
            <a:extLst>
              <a:ext uri="{FF2B5EF4-FFF2-40B4-BE49-F238E27FC236}">
                <a16:creationId xmlns:a16="http://schemas.microsoft.com/office/drawing/2014/main" id="{3E219B89-E040-3DBE-0E3F-5FB2F93726C6}"/>
              </a:ext>
            </a:extLst>
          </p:cNvPr>
          <p:cNvSpPr>
            <a:spLocks noGrp="1"/>
          </p:cNvSpPr>
          <p:nvPr>
            <p:ph idx="1"/>
          </p:nvPr>
        </p:nvSpPr>
        <p:spPr/>
        <p:txBody>
          <a:bodyPr/>
          <a:lstStyle/>
          <a:p>
            <a:endParaRPr lang="zh-HK" altLang="en-US" dirty="0"/>
          </a:p>
        </p:txBody>
      </p:sp>
      <p:pic>
        <p:nvPicPr>
          <p:cNvPr id="5" name="圖片 4">
            <a:extLst>
              <a:ext uri="{FF2B5EF4-FFF2-40B4-BE49-F238E27FC236}">
                <a16:creationId xmlns:a16="http://schemas.microsoft.com/office/drawing/2014/main" id="{34A73FEF-1913-EBC7-4379-9E0217AEAF8B}"/>
              </a:ext>
            </a:extLst>
          </p:cNvPr>
          <p:cNvPicPr>
            <a:picLocks noChangeAspect="1"/>
          </p:cNvPicPr>
          <p:nvPr/>
        </p:nvPicPr>
        <p:blipFill rotWithShape="1">
          <a:blip r:embed="rId2"/>
          <a:srcRect t="606"/>
          <a:stretch/>
        </p:blipFill>
        <p:spPr>
          <a:xfrm>
            <a:off x="1047045" y="1385888"/>
            <a:ext cx="10097909" cy="4791075"/>
          </a:xfrm>
          <a:prstGeom prst="rect">
            <a:avLst/>
          </a:prstGeom>
        </p:spPr>
      </p:pic>
    </p:spTree>
    <p:extLst>
      <p:ext uri="{BB962C8B-B14F-4D97-AF65-F5344CB8AC3E}">
        <p14:creationId xmlns:p14="http://schemas.microsoft.com/office/powerpoint/2010/main" val="184898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0199D9-851F-0B76-635B-CC0D77125F6E}"/>
              </a:ext>
            </a:extLst>
          </p:cNvPr>
          <p:cNvSpPr>
            <a:spLocks noGrp="1"/>
          </p:cNvSpPr>
          <p:nvPr>
            <p:ph type="title"/>
          </p:nvPr>
        </p:nvSpPr>
        <p:spPr/>
        <p:txBody>
          <a:bodyPr/>
          <a:lstStyle/>
          <a:p>
            <a:r>
              <a:rPr lang="en-US" altLang="zh-HK" dirty="0"/>
              <a:t>Hardware package</a:t>
            </a:r>
            <a:endParaRPr lang="zh-HK" altLang="en-US" dirty="0"/>
          </a:p>
        </p:txBody>
      </p:sp>
      <p:sp>
        <p:nvSpPr>
          <p:cNvPr id="3" name="內容版面配置區 2">
            <a:extLst>
              <a:ext uri="{FF2B5EF4-FFF2-40B4-BE49-F238E27FC236}">
                <a16:creationId xmlns:a16="http://schemas.microsoft.com/office/drawing/2014/main" id="{660E4FF6-E3EB-24E1-E2C6-A90425672432}"/>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63197B46-6634-E897-F919-7334859ECABF}"/>
              </a:ext>
            </a:extLst>
          </p:cNvPr>
          <p:cNvPicPr>
            <a:picLocks noChangeAspect="1"/>
          </p:cNvPicPr>
          <p:nvPr/>
        </p:nvPicPr>
        <p:blipFill>
          <a:blip r:embed="rId2"/>
          <a:stretch>
            <a:fillRect/>
          </a:stretch>
        </p:blipFill>
        <p:spPr>
          <a:xfrm>
            <a:off x="1094677" y="1531989"/>
            <a:ext cx="10002646" cy="4191585"/>
          </a:xfrm>
          <a:prstGeom prst="rect">
            <a:avLst/>
          </a:prstGeom>
        </p:spPr>
      </p:pic>
    </p:spTree>
    <p:extLst>
      <p:ext uri="{BB962C8B-B14F-4D97-AF65-F5344CB8AC3E}">
        <p14:creationId xmlns:p14="http://schemas.microsoft.com/office/powerpoint/2010/main" val="80786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EEB69-295D-ACB5-713E-50CFCCD70233}"/>
              </a:ext>
            </a:extLst>
          </p:cNvPr>
          <p:cNvSpPr>
            <a:spLocks noGrp="1"/>
          </p:cNvSpPr>
          <p:nvPr>
            <p:ph type="title"/>
          </p:nvPr>
        </p:nvSpPr>
        <p:spPr/>
        <p:txBody>
          <a:bodyPr/>
          <a:lstStyle/>
          <a:p>
            <a:r>
              <a:rPr lang="en-US" altLang="zh-HK" dirty="0"/>
              <a:t>How to assemble?</a:t>
            </a:r>
            <a:endParaRPr lang="zh-HK" altLang="en-US" dirty="0"/>
          </a:p>
        </p:txBody>
      </p:sp>
      <p:sp>
        <p:nvSpPr>
          <p:cNvPr id="3" name="內容版面配置區 2">
            <a:extLst>
              <a:ext uri="{FF2B5EF4-FFF2-40B4-BE49-F238E27FC236}">
                <a16:creationId xmlns:a16="http://schemas.microsoft.com/office/drawing/2014/main" id="{01DF4933-D78A-9A0B-5B50-26740E81C8D1}"/>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EF5583AE-25D6-D7BF-2ECD-174580F09B3A}"/>
              </a:ext>
            </a:extLst>
          </p:cNvPr>
          <p:cNvPicPr>
            <a:picLocks noChangeAspect="1"/>
          </p:cNvPicPr>
          <p:nvPr/>
        </p:nvPicPr>
        <p:blipFill>
          <a:blip r:embed="rId2"/>
          <a:stretch>
            <a:fillRect/>
          </a:stretch>
        </p:blipFill>
        <p:spPr>
          <a:xfrm>
            <a:off x="1180414" y="1825625"/>
            <a:ext cx="9831172" cy="3648584"/>
          </a:xfrm>
          <a:prstGeom prst="rect">
            <a:avLst/>
          </a:prstGeom>
        </p:spPr>
      </p:pic>
    </p:spTree>
    <p:extLst>
      <p:ext uri="{BB962C8B-B14F-4D97-AF65-F5344CB8AC3E}">
        <p14:creationId xmlns:p14="http://schemas.microsoft.com/office/powerpoint/2010/main" val="312886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65C2B6-207D-1B42-2F2D-EF01CF84F368}"/>
              </a:ext>
            </a:extLst>
          </p:cNvPr>
          <p:cNvSpPr>
            <a:spLocks noGrp="1"/>
          </p:cNvSpPr>
          <p:nvPr>
            <p:ph type="title"/>
          </p:nvPr>
        </p:nvSpPr>
        <p:spPr/>
        <p:txBody>
          <a:bodyPr/>
          <a:lstStyle/>
          <a:p>
            <a:r>
              <a:rPr lang="en-US" altLang="zh-HK" dirty="0"/>
              <a:t>Data Analysis</a:t>
            </a:r>
            <a:endParaRPr lang="zh-HK" altLang="en-US" dirty="0"/>
          </a:p>
        </p:txBody>
      </p:sp>
      <p:sp>
        <p:nvSpPr>
          <p:cNvPr id="3" name="內容版面配置區 2">
            <a:extLst>
              <a:ext uri="{FF2B5EF4-FFF2-40B4-BE49-F238E27FC236}">
                <a16:creationId xmlns:a16="http://schemas.microsoft.com/office/drawing/2014/main" id="{4CF22D70-7D8E-3D85-F588-3CE13E67F227}"/>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051E9921-202C-4714-D188-D63A1A780A1F}"/>
              </a:ext>
            </a:extLst>
          </p:cNvPr>
          <p:cNvPicPr>
            <a:picLocks noChangeAspect="1"/>
          </p:cNvPicPr>
          <p:nvPr/>
        </p:nvPicPr>
        <p:blipFill>
          <a:blip r:embed="rId2"/>
          <a:stretch>
            <a:fillRect/>
          </a:stretch>
        </p:blipFill>
        <p:spPr>
          <a:xfrm>
            <a:off x="1228045" y="1690688"/>
            <a:ext cx="9735909" cy="4201111"/>
          </a:xfrm>
          <a:prstGeom prst="rect">
            <a:avLst/>
          </a:prstGeom>
        </p:spPr>
      </p:pic>
    </p:spTree>
    <p:extLst>
      <p:ext uri="{BB962C8B-B14F-4D97-AF65-F5344CB8AC3E}">
        <p14:creationId xmlns:p14="http://schemas.microsoft.com/office/powerpoint/2010/main" val="1062057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A5B6ED-490C-D22A-CACA-C0707FF59BED}"/>
              </a:ext>
            </a:extLst>
          </p:cNvPr>
          <p:cNvSpPr>
            <a:spLocks noGrp="1"/>
          </p:cNvSpPr>
          <p:nvPr>
            <p:ph type="title"/>
          </p:nvPr>
        </p:nvSpPr>
        <p:spPr/>
        <p:txBody>
          <a:bodyPr/>
          <a:lstStyle/>
          <a:p>
            <a:r>
              <a:rPr lang="en-US" altLang="zh-HK" dirty="0"/>
              <a:t>Data analysis application</a:t>
            </a:r>
            <a:endParaRPr lang="zh-HK" altLang="en-US" dirty="0"/>
          </a:p>
        </p:txBody>
      </p:sp>
      <p:sp>
        <p:nvSpPr>
          <p:cNvPr id="3" name="內容版面配置區 2">
            <a:extLst>
              <a:ext uri="{FF2B5EF4-FFF2-40B4-BE49-F238E27FC236}">
                <a16:creationId xmlns:a16="http://schemas.microsoft.com/office/drawing/2014/main" id="{69D7E9DA-12E8-8155-4BE9-232816181D7F}"/>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DE30BF5C-8676-E72D-E83D-F0EC95EEE5DA}"/>
              </a:ext>
            </a:extLst>
          </p:cNvPr>
          <p:cNvPicPr>
            <a:picLocks noChangeAspect="1"/>
          </p:cNvPicPr>
          <p:nvPr/>
        </p:nvPicPr>
        <p:blipFill>
          <a:blip r:embed="rId2"/>
          <a:stretch>
            <a:fillRect/>
          </a:stretch>
        </p:blipFill>
        <p:spPr>
          <a:xfrm>
            <a:off x="1280440" y="1426691"/>
            <a:ext cx="9631119" cy="4372585"/>
          </a:xfrm>
          <a:prstGeom prst="rect">
            <a:avLst/>
          </a:prstGeom>
        </p:spPr>
      </p:pic>
    </p:spTree>
    <p:extLst>
      <p:ext uri="{BB962C8B-B14F-4D97-AF65-F5344CB8AC3E}">
        <p14:creationId xmlns:p14="http://schemas.microsoft.com/office/powerpoint/2010/main" val="1119071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BE1E5-8467-397F-01BD-1BB704A1CE7F}"/>
              </a:ext>
            </a:extLst>
          </p:cNvPr>
          <p:cNvSpPr>
            <a:spLocks noGrp="1"/>
          </p:cNvSpPr>
          <p:nvPr>
            <p:ph type="title"/>
          </p:nvPr>
        </p:nvSpPr>
        <p:spPr/>
        <p:txBody>
          <a:bodyPr/>
          <a:lstStyle/>
          <a:p>
            <a:r>
              <a:rPr lang="en-US" altLang="zh-HK" dirty="0"/>
              <a:t>Resource management using </a:t>
            </a:r>
            <a:r>
              <a:rPr lang="en-US" altLang="zh-HK" dirty="0" err="1"/>
              <a:t>Github</a:t>
            </a:r>
            <a:endParaRPr lang="zh-HK" altLang="en-US" dirty="0"/>
          </a:p>
        </p:txBody>
      </p:sp>
      <p:sp>
        <p:nvSpPr>
          <p:cNvPr id="3" name="內容版面配置區 2">
            <a:extLst>
              <a:ext uri="{FF2B5EF4-FFF2-40B4-BE49-F238E27FC236}">
                <a16:creationId xmlns:a16="http://schemas.microsoft.com/office/drawing/2014/main" id="{30094957-9C7E-8EFE-530E-960BDB5C7D3B}"/>
              </a:ext>
            </a:extLst>
          </p:cNvPr>
          <p:cNvSpPr>
            <a:spLocks noGrp="1"/>
          </p:cNvSpPr>
          <p:nvPr>
            <p:ph idx="1"/>
          </p:nvPr>
        </p:nvSpPr>
        <p:spPr/>
        <p:txBody>
          <a:bodyPr/>
          <a:lstStyle/>
          <a:p>
            <a:r>
              <a:rPr lang="en-US" altLang="zh-HK" dirty="0"/>
              <a:t>The resources can be assessed in </a:t>
            </a:r>
          </a:p>
          <a:p>
            <a:pPr marL="0" indent="0">
              <a:buNone/>
            </a:pPr>
            <a:r>
              <a:rPr lang="fr-FR" altLang="zh-HK" dirty="0">
                <a:hlinkClick r:id="rId2"/>
              </a:rPr>
              <a:t>https://github.com/jameschau2014/IoTplatform</a:t>
            </a:r>
            <a:r>
              <a:rPr lang="en-US" altLang="zh-HK" dirty="0"/>
              <a:t> </a:t>
            </a:r>
            <a:endParaRPr lang="zh-HK" altLang="en-US" dirty="0"/>
          </a:p>
        </p:txBody>
      </p:sp>
    </p:spTree>
    <p:extLst>
      <p:ext uri="{BB962C8B-B14F-4D97-AF65-F5344CB8AC3E}">
        <p14:creationId xmlns:p14="http://schemas.microsoft.com/office/powerpoint/2010/main" val="520759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EDBA84-1BA9-4A7B-87E1-7CF91A527A48}"/>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HK" sz="4000" kern="1200">
                <a:solidFill>
                  <a:srgbClr val="404040"/>
                </a:solidFill>
                <a:latin typeface="+mj-lt"/>
                <a:ea typeface="+mj-ea"/>
                <a:cs typeface="+mj-cs"/>
              </a:rPr>
              <a:t>Grove environmental sensors</a:t>
            </a:r>
          </a:p>
        </p:txBody>
      </p:sp>
      <p:pic>
        <p:nvPicPr>
          <p:cNvPr id="7" name="圖片 3">
            <a:extLst>
              <a:ext uri="{FF2B5EF4-FFF2-40B4-BE49-F238E27FC236}">
                <a16:creationId xmlns:a16="http://schemas.microsoft.com/office/drawing/2014/main" id="{A4999810-CCA3-48A4-91DA-B212423C4A6F}"/>
              </a:ext>
            </a:extLst>
          </p:cNvPr>
          <p:cNvPicPr>
            <a:picLocks noGrp="1" noChangeAspect="1"/>
          </p:cNvPicPr>
          <p:nvPr>
            <p:ph idx="1"/>
          </p:nvPr>
        </p:nvPicPr>
        <p:blipFill>
          <a:blip r:embed="rId2"/>
          <a:stretch>
            <a:fillRect/>
          </a:stretch>
        </p:blipFill>
        <p:spPr>
          <a:xfrm>
            <a:off x="643467" y="899611"/>
            <a:ext cx="10929788" cy="2677797"/>
          </a:xfrm>
          <a:prstGeom prst="rect">
            <a:avLst/>
          </a:prstGeom>
        </p:spPr>
      </p:pic>
      <p:sp>
        <p:nvSpPr>
          <p:cNvPr id="3" name="文字方塊 2">
            <a:extLst>
              <a:ext uri="{FF2B5EF4-FFF2-40B4-BE49-F238E27FC236}">
                <a16:creationId xmlns:a16="http://schemas.microsoft.com/office/drawing/2014/main" id="{69147983-DA51-455B-B033-F33250D28A77}"/>
              </a:ext>
            </a:extLst>
          </p:cNvPr>
          <p:cNvSpPr txBox="1"/>
          <p:nvPr/>
        </p:nvSpPr>
        <p:spPr>
          <a:xfrm>
            <a:off x="1848847" y="5785826"/>
            <a:ext cx="8085931" cy="523220"/>
          </a:xfrm>
          <a:prstGeom prst="rect">
            <a:avLst/>
          </a:prstGeom>
          <a:noFill/>
        </p:spPr>
        <p:txBody>
          <a:bodyPr wrap="none" rtlCol="0">
            <a:spAutoFit/>
          </a:bodyPr>
          <a:lstStyle/>
          <a:p>
            <a:r>
              <a:rPr lang="en-US" altLang="zh-HK" sz="2800" dirty="0">
                <a:solidFill>
                  <a:schemeClr val="bg1"/>
                </a:solidFill>
              </a:rPr>
              <a:t>The Kit includes sound, temperature and light sensors </a:t>
            </a:r>
            <a:endParaRPr lang="zh-HK" altLang="en-US" sz="2800" dirty="0">
              <a:solidFill>
                <a:schemeClr val="bg1"/>
              </a:solidFill>
            </a:endParaRPr>
          </a:p>
        </p:txBody>
      </p:sp>
    </p:spTree>
    <p:extLst>
      <p:ext uri="{BB962C8B-B14F-4D97-AF65-F5344CB8AC3E}">
        <p14:creationId xmlns:p14="http://schemas.microsoft.com/office/powerpoint/2010/main" val="1634062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062B19-0836-477D-AA56-3E2044559C9C}"/>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HK" sz="4000" kern="1200">
                <a:solidFill>
                  <a:srgbClr val="404040"/>
                </a:solidFill>
                <a:latin typeface="+mj-lt"/>
                <a:ea typeface="+mj-ea"/>
                <a:cs typeface="+mj-cs"/>
              </a:rPr>
              <a:t>Grove motion sensors</a:t>
            </a:r>
          </a:p>
        </p:txBody>
      </p:sp>
      <p:pic>
        <p:nvPicPr>
          <p:cNvPr id="7" name="圖片 3">
            <a:extLst>
              <a:ext uri="{FF2B5EF4-FFF2-40B4-BE49-F238E27FC236}">
                <a16:creationId xmlns:a16="http://schemas.microsoft.com/office/drawing/2014/main" id="{CF123D1B-93C3-4434-B01F-B3AA724F91E9}"/>
              </a:ext>
            </a:extLst>
          </p:cNvPr>
          <p:cNvPicPr>
            <a:picLocks noGrp="1" noChangeAspect="1"/>
          </p:cNvPicPr>
          <p:nvPr>
            <p:ph idx="1"/>
          </p:nvPr>
        </p:nvPicPr>
        <p:blipFill>
          <a:blip r:embed="rId2"/>
          <a:stretch>
            <a:fillRect/>
          </a:stretch>
        </p:blipFill>
        <p:spPr>
          <a:xfrm>
            <a:off x="643467" y="544393"/>
            <a:ext cx="10929788" cy="3388234"/>
          </a:xfrm>
          <a:prstGeom prst="rect">
            <a:avLst/>
          </a:prstGeom>
        </p:spPr>
      </p:pic>
      <p:sp>
        <p:nvSpPr>
          <p:cNvPr id="5" name="文字方塊 4">
            <a:extLst>
              <a:ext uri="{FF2B5EF4-FFF2-40B4-BE49-F238E27FC236}">
                <a16:creationId xmlns:a16="http://schemas.microsoft.com/office/drawing/2014/main" id="{DA17E450-FE3C-4459-9E9D-EE107DB4F59A}"/>
              </a:ext>
            </a:extLst>
          </p:cNvPr>
          <p:cNvSpPr txBox="1"/>
          <p:nvPr/>
        </p:nvSpPr>
        <p:spPr>
          <a:xfrm>
            <a:off x="1843315" y="5870699"/>
            <a:ext cx="8748485" cy="523220"/>
          </a:xfrm>
          <a:prstGeom prst="rect">
            <a:avLst/>
          </a:prstGeom>
          <a:noFill/>
        </p:spPr>
        <p:txBody>
          <a:bodyPr wrap="none" rtlCol="0">
            <a:spAutoFit/>
          </a:bodyPr>
          <a:lstStyle/>
          <a:p>
            <a:r>
              <a:rPr lang="en-US" altLang="zh-HK" sz="2800" dirty="0">
                <a:solidFill>
                  <a:schemeClr val="bg1"/>
                </a:solidFill>
              </a:rPr>
              <a:t>The Kit includes touch and rotary angle sensors and button</a:t>
            </a:r>
            <a:endParaRPr lang="zh-HK" altLang="en-US" sz="2800" dirty="0">
              <a:solidFill>
                <a:schemeClr val="bg1"/>
              </a:solidFill>
            </a:endParaRPr>
          </a:p>
        </p:txBody>
      </p:sp>
    </p:spTree>
    <p:extLst>
      <p:ext uri="{BB962C8B-B14F-4D97-AF65-F5344CB8AC3E}">
        <p14:creationId xmlns:p14="http://schemas.microsoft.com/office/powerpoint/2010/main" val="1733226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17E73-E8DF-4E8A-953C-11985D03E813}"/>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HK" sz="4000" kern="1200">
                <a:solidFill>
                  <a:srgbClr val="404040"/>
                </a:solidFill>
                <a:latin typeface="+mj-lt"/>
                <a:ea typeface="+mj-ea"/>
                <a:cs typeface="+mj-cs"/>
              </a:rPr>
              <a:t>Grove wireless modules</a:t>
            </a:r>
          </a:p>
        </p:txBody>
      </p:sp>
      <p:pic>
        <p:nvPicPr>
          <p:cNvPr id="7" name="圖片 3">
            <a:extLst>
              <a:ext uri="{FF2B5EF4-FFF2-40B4-BE49-F238E27FC236}">
                <a16:creationId xmlns:a16="http://schemas.microsoft.com/office/drawing/2014/main" id="{89ECDD47-A946-4DD8-A7A2-802AAB2A9A01}"/>
              </a:ext>
            </a:extLst>
          </p:cNvPr>
          <p:cNvPicPr>
            <a:picLocks noGrp="1" noChangeAspect="1"/>
          </p:cNvPicPr>
          <p:nvPr>
            <p:ph idx="1"/>
          </p:nvPr>
        </p:nvPicPr>
        <p:blipFill>
          <a:blip r:embed="rId2"/>
          <a:stretch>
            <a:fillRect/>
          </a:stretch>
        </p:blipFill>
        <p:spPr>
          <a:xfrm>
            <a:off x="643467" y="571718"/>
            <a:ext cx="10929788" cy="3333584"/>
          </a:xfrm>
          <a:prstGeom prst="rect">
            <a:avLst/>
          </a:prstGeom>
        </p:spPr>
      </p:pic>
    </p:spTree>
    <p:extLst>
      <p:ext uri="{BB962C8B-B14F-4D97-AF65-F5344CB8AC3E}">
        <p14:creationId xmlns:p14="http://schemas.microsoft.com/office/powerpoint/2010/main" val="11571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B4D639-1438-43A2-8D2C-DBFAD788A608}"/>
              </a:ext>
            </a:extLst>
          </p:cNvPr>
          <p:cNvSpPr>
            <a:spLocks noGrp="1"/>
          </p:cNvSpPr>
          <p:nvPr>
            <p:ph type="title"/>
          </p:nvPr>
        </p:nvSpPr>
        <p:spPr/>
        <p:txBody>
          <a:bodyPr/>
          <a:lstStyle/>
          <a:p>
            <a:r>
              <a:rPr lang="en-US" altLang="zh-HK" dirty="0"/>
              <a:t>What is Internet of Things (IOT)?</a:t>
            </a:r>
            <a:endParaRPr lang="zh-HK" altLang="en-US" dirty="0"/>
          </a:p>
        </p:txBody>
      </p:sp>
      <p:sp>
        <p:nvSpPr>
          <p:cNvPr id="3" name="內容版面配置區 2">
            <a:extLst>
              <a:ext uri="{FF2B5EF4-FFF2-40B4-BE49-F238E27FC236}">
                <a16:creationId xmlns:a16="http://schemas.microsoft.com/office/drawing/2014/main" id="{DBE845E8-69C1-46A9-A613-B85BEB01D6B4}"/>
              </a:ext>
            </a:extLst>
          </p:cNvPr>
          <p:cNvSpPr>
            <a:spLocks noGrp="1"/>
          </p:cNvSpPr>
          <p:nvPr>
            <p:ph idx="1"/>
          </p:nvPr>
        </p:nvSpPr>
        <p:spPr>
          <a:xfrm>
            <a:off x="838200" y="1537855"/>
            <a:ext cx="10974027" cy="4639108"/>
          </a:xfrm>
        </p:spPr>
        <p:txBody>
          <a:bodyPr>
            <a:normAutofit lnSpcReduction="10000"/>
          </a:bodyPr>
          <a:lstStyle/>
          <a:p>
            <a:r>
              <a:rPr lang="en-US" altLang="zh-HK" dirty="0"/>
              <a:t>It means things can connect to </a:t>
            </a:r>
            <a:r>
              <a:rPr lang="en-US" altLang="zh-HK" dirty="0">
                <a:solidFill>
                  <a:srgbClr val="FF0000"/>
                </a:solidFill>
              </a:rPr>
              <a:t>Internet</a:t>
            </a:r>
            <a:r>
              <a:rPr lang="en-US" altLang="zh-HK" dirty="0"/>
              <a:t>.</a:t>
            </a:r>
          </a:p>
          <a:p>
            <a:pPr lvl="1"/>
            <a:r>
              <a:rPr lang="en-US" altLang="zh-HK" dirty="0"/>
              <a:t>How? Through the control of computer systems</a:t>
            </a:r>
          </a:p>
          <a:p>
            <a:r>
              <a:rPr lang="en-US" altLang="zh-HK" dirty="0"/>
              <a:t>Many companies starts developing their products in IOT</a:t>
            </a:r>
          </a:p>
          <a:p>
            <a:pPr lvl="1"/>
            <a:r>
              <a:rPr lang="en-US" altLang="zh-HK" dirty="0"/>
              <a:t>Intel, IBM, Microsoft, ARM, CISCO…</a:t>
            </a:r>
          </a:p>
          <a:p>
            <a:pPr lvl="1"/>
            <a:r>
              <a:rPr lang="en-US" altLang="zh-HK" dirty="0"/>
              <a:t>In 2023, over 13 billion devices are </a:t>
            </a:r>
          </a:p>
          <a:p>
            <a:pPr marL="457200" lvl="1" indent="0">
              <a:buNone/>
            </a:pPr>
            <a:r>
              <a:rPr lang="en-US" altLang="zh-HK" dirty="0"/>
              <a:t>connected to Internet.</a:t>
            </a:r>
          </a:p>
          <a:p>
            <a:r>
              <a:rPr lang="en-US" altLang="zh-HK" dirty="0"/>
              <a:t>Major technologies:</a:t>
            </a:r>
          </a:p>
          <a:p>
            <a:pPr lvl="1"/>
            <a:r>
              <a:rPr lang="en-US" altLang="zh-HK" dirty="0"/>
              <a:t>Embedded systems</a:t>
            </a:r>
          </a:p>
          <a:p>
            <a:pPr lvl="1"/>
            <a:r>
              <a:rPr lang="en-US" altLang="zh-HK" dirty="0"/>
              <a:t>Big data</a:t>
            </a:r>
          </a:p>
          <a:p>
            <a:pPr lvl="1"/>
            <a:r>
              <a:rPr lang="en-US" altLang="zh-HK" dirty="0"/>
              <a:t>RFID</a:t>
            </a:r>
          </a:p>
          <a:p>
            <a:pPr lvl="1"/>
            <a:r>
              <a:rPr lang="en-US" altLang="zh-HK" dirty="0"/>
              <a:t>Sensors</a:t>
            </a:r>
          </a:p>
          <a:p>
            <a:pPr lvl="1"/>
            <a:r>
              <a:rPr lang="en-US" altLang="zh-HK" dirty="0"/>
              <a:t>Actuators</a:t>
            </a:r>
            <a:endParaRPr lang="zh-HK" altLang="en-US" dirty="0"/>
          </a:p>
        </p:txBody>
      </p:sp>
      <p:pic>
        <p:nvPicPr>
          <p:cNvPr id="6" name="圖片 5">
            <a:extLst>
              <a:ext uri="{FF2B5EF4-FFF2-40B4-BE49-F238E27FC236}">
                <a16:creationId xmlns:a16="http://schemas.microsoft.com/office/drawing/2014/main" id="{60B67E0F-9170-20B3-FC07-6D9E2B086BB4}"/>
              </a:ext>
            </a:extLst>
          </p:cNvPr>
          <p:cNvPicPr>
            <a:picLocks noChangeAspect="1"/>
          </p:cNvPicPr>
          <p:nvPr/>
        </p:nvPicPr>
        <p:blipFill>
          <a:blip r:embed="rId2"/>
          <a:stretch>
            <a:fillRect/>
          </a:stretch>
        </p:blipFill>
        <p:spPr>
          <a:xfrm>
            <a:off x="7027731" y="2863418"/>
            <a:ext cx="4784496" cy="3563818"/>
          </a:xfrm>
          <a:prstGeom prst="rect">
            <a:avLst/>
          </a:prstGeom>
        </p:spPr>
      </p:pic>
    </p:spTree>
    <p:extLst>
      <p:ext uri="{BB962C8B-B14F-4D97-AF65-F5344CB8AC3E}">
        <p14:creationId xmlns:p14="http://schemas.microsoft.com/office/powerpoint/2010/main" val="753456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9BD89-8447-4E08-B475-D4B5150E5CC4}"/>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HK" sz="4000" kern="1200">
                <a:solidFill>
                  <a:srgbClr val="404040"/>
                </a:solidFill>
                <a:latin typeface="+mj-lt"/>
                <a:ea typeface="+mj-ea"/>
                <a:cs typeface="+mj-cs"/>
              </a:rPr>
              <a:t>Grove user interface modules</a:t>
            </a:r>
          </a:p>
        </p:txBody>
      </p:sp>
      <p:pic>
        <p:nvPicPr>
          <p:cNvPr id="7" name="圖片 3">
            <a:extLst>
              <a:ext uri="{FF2B5EF4-FFF2-40B4-BE49-F238E27FC236}">
                <a16:creationId xmlns:a16="http://schemas.microsoft.com/office/drawing/2014/main" id="{A161BBDF-7909-4208-81BF-6C0BBF3EA8F3}"/>
              </a:ext>
            </a:extLst>
          </p:cNvPr>
          <p:cNvPicPr>
            <a:picLocks noGrp="1" noChangeAspect="1"/>
          </p:cNvPicPr>
          <p:nvPr>
            <p:ph idx="1"/>
          </p:nvPr>
        </p:nvPicPr>
        <p:blipFill>
          <a:blip r:embed="rId2"/>
          <a:stretch>
            <a:fillRect/>
          </a:stretch>
        </p:blipFill>
        <p:spPr>
          <a:xfrm>
            <a:off x="643467" y="749326"/>
            <a:ext cx="10929788" cy="2978367"/>
          </a:xfrm>
          <a:prstGeom prst="rect">
            <a:avLst/>
          </a:prstGeom>
        </p:spPr>
      </p:pic>
      <p:sp>
        <p:nvSpPr>
          <p:cNvPr id="5" name="文字方塊 4">
            <a:extLst>
              <a:ext uri="{FF2B5EF4-FFF2-40B4-BE49-F238E27FC236}">
                <a16:creationId xmlns:a16="http://schemas.microsoft.com/office/drawing/2014/main" id="{84618623-E7E4-46AD-9CCB-20F3626B5A12}"/>
              </a:ext>
            </a:extLst>
          </p:cNvPr>
          <p:cNvSpPr txBox="1"/>
          <p:nvPr/>
        </p:nvSpPr>
        <p:spPr>
          <a:xfrm>
            <a:off x="995968" y="5814023"/>
            <a:ext cx="9595832" cy="523220"/>
          </a:xfrm>
          <a:prstGeom prst="rect">
            <a:avLst/>
          </a:prstGeom>
          <a:noFill/>
        </p:spPr>
        <p:txBody>
          <a:bodyPr wrap="none" rtlCol="0">
            <a:spAutoFit/>
          </a:bodyPr>
          <a:lstStyle/>
          <a:p>
            <a:r>
              <a:rPr lang="en-US" altLang="zh-HK" sz="2800" dirty="0">
                <a:solidFill>
                  <a:schemeClr val="bg1"/>
                </a:solidFill>
              </a:rPr>
              <a:t>The Kit includes buzzer, LED, LCD RGB backlight and servo motor </a:t>
            </a:r>
            <a:endParaRPr lang="zh-HK" altLang="en-US" sz="2800" dirty="0">
              <a:solidFill>
                <a:schemeClr val="bg1"/>
              </a:solidFill>
            </a:endParaRPr>
          </a:p>
        </p:txBody>
      </p:sp>
    </p:spTree>
    <p:extLst>
      <p:ext uri="{BB962C8B-B14F-4D97-AF65-F5344CB8AC3E}">
        <p14:creationId xmlns:p14="http://schemas.microsoft.com/office/powerpoint/2010/main" val="1519312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074CA-4347-4708-9CD5-5EAB3EAABA41}"/>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altLang="zh-HK" sz="4000" kern="1200">
                <a:solidFill>
                  <a:srgbClr val="404040"/>
                </a:solidFill>
                <a:latin typeface="+mj-lt"/>
                <a:ea typeface="+mj-ea"/>
                <a:cs typeface="+mj-cs"/>
              </a:rPr>
              <a:t>Grove physical sensors</a:t>
            </a:r>
          </a:p>
        </p:txBody>
      </p:sp>
      <p:pic>
        <p:nvPicPr>
          <p:cNvPr id="7" name="圖片 3">
            <a:extLst>
              <a:ext uri="{FF2B5EF4-FFF2-40B4-BE49-F238E27FC236}">
                <a16:creationId xmlns:a16="http://schemas.microsoft.com/office/drawing/2014/main" id="{74723B6D-6D92-4201-A67D-4982B85EECEF}"/>
              </a:ext>
            </a:extLst>
          </p:cNvPr>
          <p:cNvPicPr>
            <a:picLocks noGrp="1" noChangeAspect="1"/>
          </p:cNvPicPr>
          <p:nvPr>
            <p:ph idx="1"/>
          </p:nvPr>
        </p:nvPicPr>
        <p:blipFill>
          <a:blip r:embed="rId2"/>
          <a:stretch>
            <a:fillRect/>
          </a:stretch>
        </p:blipFill>
        <p:spPr>
          <a:xfrm>
            <a:off x="643467" y="858625"/>
            <a:ext cx="10929788" cy="2759770"/>
          </a:xfrm>
          <a:prstGeom prst="rect">
            <a:avLst/>
          </a:prstGeom>
        </p:spPr>
      </p:pic>
    </p:spTree>
    <p:extLst>
      <p:ext uri="{BB962C8B-B14F-4D97-AF65-F5344CB8AC3E}">
        <p14:creationId xmlns:p14="http://schemas.microsoft.com/office/powerpoint/2010/main" val="266277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D2FAE7-77C3-4FE2-B4B5-0CF96061229F}"/>
              </a:ext>
            </a:extLst>
          </p:cNvPr>
          <p:cNvSpPr>
            <a:spLocks noGrp="1"/>
          </p:cNvSpPr>
          <p:nvPr>
            <p:ph type="title"/>
          </p:nvPr>
        </p:nvSpPr>
        <p:spPr/>
        <p:txBody>
          <a:bodyPr/>
          <a:lstStyle/>
          <a:p>
            <a:r>
              <a:rPr lang="en-US" altLang="zh-HK" dirty="0"/>
              <a:t>Application examples</a:t>
            </a:r>
            <a:endParaRPr lang="zh-HK" altLang="en-US" dirty="0"/>
          </a:p>
        </p:txBody>
      </p:sp>
      <p:sp>
        <p:nvSpPr>
          <p:cNvPr id="3" name="內容版面配置區 2">
            <a:extLst>
              <a:ext uri="{FF2B5EF4-FFF2-40B4-BE49-F238E27FC236}">
                <a16:creationId xmlns:a16="http://schemas.microsoft.com/office/drawing/2014/main" id="{671B221D-C8FE-4902-97ED-4F253F4A4F86}"/>
              </a:ext>
            </a:extLst>
          </p:cNvPr>
          <p:cNvSpPr>
            <a:spLocks noGrp="1"/>
          </p:cNvSpPr>
          <p:nvPr>
            <p:ph idx="1"/>
          </p:nvPr>
        </p:nvSpPr>
        <p:spPr/>
        <p:txBody>
          <a:bodyPr/>
          <a:lstStyle/>
          <a:p>
            <a:r>
              <a:rPr lang="en-US" altLang="zh-HK" dirty="0" err="1"/>
              <a:t>Lilypad</a:t>
            </a:r>
            <a:endParaRPr lang="en-US" altLang="zh-HK" dirty="0"/>
          </a:p>
          <a:p>
            <a:pPr lvl="1"/>
            <a:r>
              <a:rPr lang="en-US" altLang="zh-HK" dirty="0"/>
              <a:t>For e-textile and wearable projects</a:t>
            </a:r>
            <a:endParaRPr lang="zh-HK" altLang="en-US" dirty="0"/>
          </a:p>
        </p:txBody>
      </p:sp>
      <p:pic>
        <p:nvPicPr>
          <p:cNvPr id="1026" name="Picture 2" descr="safety scarf">
            <a:extLst>
              <a:ext uri="{FF2B5EF4-FFF2-40B4-BE49-F238E27FC236}">
                <a16:creationId xmlns:a16="http://schemas.microsoft.com/office/drawing/2014/main" id="{DF974C97-B154-49C9-A010-D23274ADB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153"/>
          <a:stretch/>
        </p:blipFill>
        <p:spPr bwMode="auto">
          <a:xfrm>
            <a:off x="5787978" y="4145289"/>
            <a:ext cx="2146110" cy="19909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555AC031-0FA5-479E-A1D9-6C8AA833F083}"/>
              </a:ext>
            </a:extLst>
          </p:cNvPr>
          <p:cNvSpPr txBox="1"/>
          <p:nvPr/>
        </p:nvSpPr>
        <p:spPr>
          <a:xfrm>
            <a:off x="6291618" y="6214446"/>
            <a:ext cx="1402307" cy="369332"/>
          </a:xfrm>
          <a:prstGeom prst="rect">
            <a:avLst/>
          </a:prstGeom>
          <a:noFill/>
        </p:spPr>
        <p:txBody>
          <a:bodyPr wrap="none" rtlCol="0">
            <a:spAutoFit/>
          </a:bodyPr>
          <a:lstStyle/>
          <a:p>
            <a:r>
              <a:rPr lang="en-US" altLang="zh-HK" dirty="0"/>
              <a:t>Safety scarf</a:t>
            </a:r>
            <a:endParaRPr lang="zh-HK" altLang="en-US" dirty="0"/>
          </a:p>
        </p:txBody>
      </p:sp>
      <p:pic>
        <p:nvPicPr>
          <p:cNvPr id="1028" name="Picture 4" descr="alt text">
            <a:extLst>
              <a:ext uri="{FF2B5EF4-FFF2-40B4-BE49-F238E27FC236}">
                <a16:creationId xmlns:a16="http://schemas.microsoft.com/office/drawing/2014/main" id="{79B39E42-B40F-492D-A430-881D31B96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719" y="4145289"/>
            <a:ext cx="3239259" cy="199093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6EFF21A2-C811-4484-BC3B-6AD2666E7DE2}"/>
              </a:ext>
            </a:extLst>
          </p:cNvPr>
          <p:cNvSpPr txBox="1"/>
          <p:nvPr/>
        </p:nvSpPr>
        <p:spPr>
          <a:xfrm>
            <a:off x="8996150" y="6214446"/>
            <a:ext cx="2200154" cy="369332"/>
          </a:xfrm>
          <a:prstGeom prst="rect">
            <a:avLst/>
          </a:prstGeom>
          <a:noFill/>
        </p:spPr>
        <p:txBody>
          <a:bodyPr wrap="none" rtlCol="0">
            <a:spAutoFit/>
          </a:bodyPr>
          <a:lstStyle/>
          <a:p>
            <a:r>
              <a:rPr lang="en-US" altLang="zh-HK" dirty="0"/>
              <a:t>Light up silk flower</a:t>
            </a:r>
            <a:endParaRPr lang="zh-HK" altLang="en-US" dirty="0"/>
          </a:p>
        </p:txBody>
      </p:sp>
      <p:pic>
        <p:nvPicPr>
          <p:cNvPr id="1030" name="Picture 6" descr="D&amp;D Bracer Finished Product">
            <a:extLst>
              <a:ext uri="{FF2B5EF4-FFF2-40B4-BE49-F238E27FC236}">
                <a16:creationId xmlns:a16="http://schemas.microsoft.com/office/drawing/2014/main" id="{4BCA6EE2-E8E5-47BC-8F75-AC4DA2675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978" y="1592237"/>
            <a:ext cx="5715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F13ECE7-9D6B-4BB0-B01B-6EAEA223A023}"/>
              </a:ext>
            </a:extLst>
          </p:cNvPr>
          <p:cNvSpPr txBox="1"/>
          <p:nvPr/>
        </p:nvSpPr>
        <p:spPr>
          <a:xfrm>
            <a:off x="7249236" y="3840032"/>
            <a:ext cx="2188420" cy="369332"/>
          </a:xfrm>
          <a:prstGeom prst="rect">
            <a:avLst/>
          </a:prstGeom>
          <a:noFill/>
        </p:spPr>
        <p:txBody>
          <a:bodyPr wrap="none" rtlCol="0">
            <a:spAutoFit/>
          </a:bodyPr>
          <a:lstStyle/>
          <a:p>
            <a:r>
              <a:rPr lang="en-US" altLang="zh-HK" dirty="0"/>
              <a:t>D&amp;D Dice Gauntlet</a:t>
            </a:r>
          </a:p>
        </p:txBody>
      </p:sp>
      <p:pic>
        <p:nvPicPr>
          <p:cNvPr id="1032" name="Picture 8" descr="Anatomy of LilyPad Circuit">
            <a:extLst>
              <a:ext uri="{FF2B5EF4-FFF2-40B4-BE49-F238E27FC236}">
                <a16:creationId xmlns:a16="http://schemas.microsoft.com/office/drawing/2014/main" id="{21579476-2E10-4E5E-B0E8-B55AAC53B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51" y="3040478"/>
            <a:ext cx="5249273" cy="325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0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78967-5690-4ABF-9352-396CF19248CD}"/>
              </a:ext>
            </a:extLst>
          </p:cNvPr>
          <p:cNvSpPr>
            <a:spLocks noGrp="1"/>
          </p:cNvSpPr>
          <p:nvPr>
            <p:ph type="title"/>
          </p:nvPr>
        </p:nvSpPr>
        <p:spPr/>
        <p:txBody>
          <a:bodyPr/>
          <a:lstStyle/>
          <a:p>
            <a:r>
              <a:rPr lang="en-US" altLang="zh-HK" dirty="0"/>
              <a:t>Arduino unmanned aircraft</a:t>
            </a:r>
            <a:endParaRPr lang="zh-HK" altLang="en-US" dirty="0"/>
          </a:p>
        </p:txBody>
      </p:sp>
      <p:sp>
        <p:nvSpPr>
          <p:cNvPr id="3" name="內容版面配置區 2">
            <a:extLst>
              <a:ext uri="{FF2B5EF4-FFF2-40B4-BE49-F238E27FC236}">
                <a16:creationId xmlns:a16="http://schemas.microsoft.com/office/drawing/2014/main" id="{C4A97FD5-7FCD-40B1-9156-B9CE6BD08B4A}"/>
              </a:ext>
            </a:extLst>
          </p:cNvPr>
          <p:cNvSpPr>
            <a:spLocks noGrp="1"/>
          </p:cNvSpPr>
          <p:nvPr>
            <p:ph idx="1"/>
          </p:nvPr>
        </p:nvSpPr>
        <p:spPr/>
        <p:txBody>
          <a:bodyPr/>
          <a:lstStyle/>
          <a:p>
            <a:r>
              <a:rPr lang="en-US" altLang="zh-HK" dirty="0"/>
              <a:t>A programmable unmanned aircraft</a:t>
            </a:r>
            <a:endParaRPr lang="zh-HK" altLang="en-US" dirty="0"/>
          </a:p>
        </p:txBody>
      </p:sp>
      <p:pic>
        <p:nvPicPr>
          <p:cNvPr id="2050" name="Picture 2" descr="https://gd1.alicdn.com/imgextra/i3/536543170/TB2zM7ccFXXXXXRXpXXXXXXXXXX_!!536543170.jpg_400x400.jpg">
            <a:extLst>
              <a:ext uri="{FF2B5EF4-FFF2-40B4-BE49-F238E27FC236}">
                <a16:creationId xmlns:a16="http://schemas.microsoft.com/office/drawing/2014/main" id="{FB7A7120-BC1D-47E4-85B4-E6DCEED39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812" y="2800350"/>
            <a:ext cx="38100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d2.alicdn.com/imgextra/i2/536543170/TB2mIQccFXXXXXxXpXXXXXXXXXX_!!536543170.jpg_400x400.jpg">
            <a:extLst>
              <a:ext uri="{FF2B5EF4-FFF2-40B4-BE49-F238E27FC236}">
                <a16:creationId xmlns:a16="http://schemas.microsoft.com/office/drawing/2014/main" id="{B09BBE46-E69A-42F6-A565-74C6F0044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675" y="2800350"/>
            <a:ext cx="381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20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2D1FC3-EBB8-405A-B73F-10D2E29F5248}"/>
              </a:ext>
            </a:extLst>
          </p:cNvPr>
          <p:cNvSpPr>
            <a:spLocks noGrp="1"/>
          </p:cNvSpPr>
          <p:nvPr>
            <p:ph type="title"/>
          </p:nvPr>
        </p:nvSpPr>
        <p:spPr/>
        <p:txBody>
          <a:bodyPr/>
          <a:lstStyle/>
          <a:p>
            <a:r>
              <a:rPr lang="en-US" altLang="zh-HK" dirty="0"/>
              <a:t>Arduino robot arm</a:t>
            </a:r>
            <a:endParaRPr lang="zh-HK" altLang="en-US" dirty="0"/>
          </a:p>
        </p:txBody>
      </p:sp>
      <p:sp>
        <p:nvSpPr>
          <p:cNvPr id="3" name="內容版面配置區 2">
            <a:extLst>
              <a:ext uri="{FF2B5EF4-FFF2-40B4-BE49-F238E27FC236}">
                <a16:creationId xmlns:a16="http://schemas.microsoft.com/office/drawing/2014/main" id="{0530722B-83B6-4881-9996-842C5D695C6B}"/>
              </a:ext>
            </a:extLst>
          </p:cNvPr>
          <p:cNvSpPr>
            <a:spLocks noGrp="1"/>
          </p:cNvSpPr>
          <p:nvPr>
            <p:ph idx="1"/>
          </p:nvPr>
        </p:nvSpPr>
        <p:spPr/>
        <p:txBody>
          <a:bodyPr/>
          <a:lstStyle/>
          <a:p>
            <a:r>
              <a:rPr lang="en-US" altLang="zh-HK" dirty="0"/>
              <a:t>A programmable robot arm</a:t>
            </a:r>
            <a:endParaRPr lang="zh-HK" altLang="en-US" dirty="0"/>
          </a:p>
        </p:txBody>
      </p:sp>
      <p:pic>
        <p:nvPicPr>
          <p:cNvPr id="3074" name="Picture 2" descr="https://gd2.alicdn.com/imgextra/i4/654393348/TB2OUsPcr2pK1RjSZFsXXaNlXXa_!!654393348.jpg">
            <a:extLst>
              <a:ext uri="{FF2B5EF4-FFF2-40B4-BE49-F238E27FC236}">
                <a16:creationId xmlns:a16="http://schemas.microsoft.com/office/drawing/2014/main" id="{106A80C0-CC65-407B-A408-3713E2AEB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621508"/>
            <a:ext cx="3895298" cy="38952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g.alicdn.com/imgextra/i4/654393348/O1CN011abQU8y9Dih1D7Z_!!654393348.jpg">
            <a:extLst>
              <a:ext uri="{FF2B5EF4-FFF2-40B4-BE49-F238E27FC236}">
                <a16:creationId xmlns:a16="http://schemas.microsoft.com/office/drawing/2014/main" id="{F352FFF8-5795-4E19-A95A-E606BB9BB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724" y="2621509"/>
            <a:ext cx="5114177" cy="389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2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7CFF-CDCC-40FE-81F4-629E470C5926}"/>
              </a:ext>
            </a:extLst>
          </p:cNvPr>
          <p:cNvSpPr>
            <a:spLocks noGrp="1"/>
          </p:cNvSpPr>
          <p:nvPr>
            <p:ph type="title"/>
          </p:nvPr>
        </p:nvSpPr>
        <p:spPr/>
        <p:txBody>
          <a:bodyPr/>
          <a:lstStyle/>
          <a:p>
            <a:r>
              <a:rPr lang="en-US" dirty="0"/>
              <a:t>Usage of breadboard</a:t>
            </a:r>
          </a:p>
        </p:txBody>
      </p:sp>
      <p:sp>
        <p:nvSpPr>
          <p:cNvPr id="3" name="Content Placeholder 2">
            <a:extLst>
              <a:ext uri="{FF2B5EF4-FFF2-40B4-BE49-F238E27FC236}">
                <a16:creationId xmlns:a16="http://schemas.microsoft.com/office/drawing/2014/main" id="{FE71AAB8-5400-4933-A002-1AD33F13F441}"/>
              </a:ext>
            </a:extLst>
          </p:cNvPr>
          <p:cNvSpPr>
            <a:spLocks noGrp="1"/>
          </p:cNvSpPr>
          <p:nvPr>
            <p:ph idx="1"/>
          </p:nvPr>
        </p:nvSpPr>
        <p:spPr/>
        <p:txBody>
          <a:bodyPr/>
          <a:lstStyle/>
          <a:p>
            <a:r>
              <a:rPr lang="en-US" sz="1800" dirty="0">
                <a:effectLst/>
                <a:latin typeface="Times New Roman" panose="02020603050405020304" pitchFamily="18" charset="0"/>
                <a:ea typeface="細明體" panose="02020509000000000000" pitchFamily="49" charset="-120"/>
              </a:rPr>
              <a:t>A breadboard is a constructing base for prototyping of electronic circuits without soldering. The layout of a typical breadboard is made up from two types of areas, called strips. Strips consist of interconnected electrical terminals. The terminal strips are used to hold the electronic components while the bus strips are used to provide power to the electronic components.  For each row of the strips, the slots are interconnected, e.g. the terminal strips ABCDE of the following diagram are interconnected.</a:t>
            </a:r>
            <a:endParaRPr lang="en-US" dirty="0"/>
          </a:p>
        </p:txBody>
      </p:sp>
      <p:pic>
        <p:nvPicPr>
          <p:cNvPr id="1026" name="Picture 2">
            <a:extLst>
              <a:ext uri="{FF2B5EF4-FFF2-40B4-BE49-F238E27FC236}">
                <a16:creationId xmlns:a16="http://schemas.microsoft.com/office/drawing/2014/main" id="{3BE6A951-F92F-4588-9632-25AE4BF84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048" y="4114800"/>
            <a:ext cx="66260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268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31EE9-33F1-49F6-B378-C8F8B64604AA}"/>
              </a:ext>
            </a:extLst>
          </p:cNvPr>
          <p:cNvSpPr>
            <a:spLocks noGrp="1"/>
          </p:cNvSpPr>
          <p:nvPr>
            <p:ph type="title"/>
          </p:nvPr>
        </p:nvSpPr>
        <p:spPr>
          <a:xfrm>
            <a:off x="196394" y="239062"/>
            <a:ext cx="10353761" cy="1326321"/>
          </a:xfrm>
        </p:spPr>
        <p:txBody>
          <a:bodyPr/>
          <a:lstStyle/>
          <a:p>
            <a:r>
              <a:rPr lang="en-US" altLang="zh-HK" dirty="0"/>
              <a:t>Electronic component basic</a:t>
            </a:r>
            <a:endParaRPr lang="zh-HK" altLang="en-US" dirty="0"/>
          </a:p>
        </p:txBody>
      </p:sp>
      <p:sp>
        <p:nvSpPr>
          <p:cNvPr id="3" name="內容版面配置區 2">
            <a:extLst>
              <a:ext uri="{FF2B5EF4-FFF2-40B4-BE49-F238E27FC236}">
                <a16:creationId xmlns:a16="http://schemas.microsoft.com/office/drawing/2014/main" id="{3FB7402F-4F35-496D-BE8A-3689ED04C624}"/>
              </a:ext>
            </a:extLst>
          </p:cNvPr>
          <p:cNvSpPr>
            <a:spLocks noGrp="1"/>
          </p:cNvSpPr>
          <p:nvPr>
            <p:ph idx="1"/>
          </p:nvPr>
        </p:nvSpPr>
        <p:spPr>
          <a:xfrm>
            <a:off x="5173951" y="2591919"/>
            <a:ext cx="3888346" cy="4351338"/>
          </a:xfrm>
        </p:spPr>
        <p:txBody>
          <a:bodyPr/>
          <a:lstStyle/>
          <a:p>
            <a:r>
              <a:rPr lang="en-US" altLang="zh-HK" dirty="0"/>
              <a:t>Resistor</a:t>
            </a:r>
          </a:p>
          <a:p>
            <a:r>
              <a:rPr lang="en-US" altLang="zh-HK" dirty="0"/>
              <a:t>Diode</a:t>
            </a:r>
          </a:p>
          <a:p>
            <a:pPr lvl="1"/>
            <a:r>
              <a:rPr lang="en-US" altLang="zh-HK" dirty="0"/>
              <a:t>Light emitting diode</a:t>
            </a:r>
          </a:p>
          <a:p>
            <a:r>
              <a:rPr lang="en-US" altLang="zh-HK" dirty="0"/>
              <a:t>Transistor</a:t>
            </a:r>
          </a:p>
          <a:p>
            <a:r>
              <a:rPr lang="en-US" altLang="zh-HK" dirty="0"/>
              <a:t>Relay</a:t>
            </a:r>
          </a:p>
          <a:p>
            <a:r>
              <a:rPr lang="en-US" altLang="zh-HK" dirty="0"/>
              <a:t>Capacitor</a:t>
            </a:r>
          </a:p>
          <a:p>
            <a:r>
              <a:rPr lang="en-US" altLang="zh-HK" dirty="0"/>
              <a:t>Push button</a:t>
            </a:r>
          </a:p>
          <a:p>
            <a:endParaRPr lang="zh-HK" altLang="en-US" dirty="0"/>
          </a:p>
        </p:txBody>
      </p:sp>
      <p:pic>
        <p:nvPicPr>
          <p:cNvPr id="2050" name="Picture 2" descr="Image result for resistor">
            <a:extLst>
              <a:ext uri="{FF2B5EF4-FFF2-40B4-BE49-F238E27FC236}">
                <a16:creationId xmlns:a16="http://schemas.microsoft.com/office/drawing/2014/main" id="{2D83FB7B-8F59-462E-9CDB-3B984367E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251" y="1438103"/>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iode">
            <a:extLst>
              <a:ext uri="{FF2B5EF4-FFF2-40B4-BE49-F238E27FC236}">
                <a16:creationId xmlns:a16="http://schemas.microsoft.com/office/drawing/2014/main" id="{56C4745C-3CE6-4F85-9BE9-4F665460C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73" y="2976217"/>
            <a:ext cx="2162175"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nsistor">
            <a:extLst>
              <a:ext uri="{FF2B5EF4-FFF2-40B4-BE49-F238E27FC236}">
                <a16:creationId xmlns:a16="http://schemas.microsoft.com/office/drawing/2014/main" id="{69F8E69D-667E-445D-91D2-EBA200CA6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448" y="4514332"/>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elay">
            <a:extLst>
              <a:ext uri="{FF2B5EF4-FFF2-40B4-BE49-F238E27FC236}">
                <a16:creationId xmlns:a16="http://schemas.microsoft.com/office/drawing/2014/main" id="{C56A1122-556F-4167-9C27-659F29450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424" y="29037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pacitor">
            <a:extLst>
              <a:ext uri="{FF2B5EF4-FFF2-40B4-BE49-F238E27FC236}">
                <a16:creationId xmlns:a16="http://schemas.microsoft.com/office/drawing/2014/main" id="{1C80BC13-C906-4FC1-9FFC-B1327C3C6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7400" y="2770501"/>
            <a:ext cx="25146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ush button">
            <a:extLst>
              <a:ext uri="{FF2B5EF4-FFF2-40B4-BE49-F238E27FC236}">
                <a16:creationId xmlns:a16="http://schemas.microsoft.com/office/drawing/2014/main" id="{11AAEF2E-A4FC-44F3-AAF0-02BEA3F59E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2573"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76385EDF-70B9-4436-8D82-740103A33B25}"/>
              </a:ext>
            </a:extLst>
          </p:cNvPr>
          <p:cNvCxnSpPr/>
          <p:nvPr/>
        </p:nvCxnSpPr>
        <p:spPr>
          <a:xfrm flipH="1" flipV="1">
            <a:off x="4900411" y="2591919"/>
            <a:ext cx="373488" cy="178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CB500BDB-E3F7-4D7A-B18D-F3CE7271FE7F}"/>
              </a:ext>
            </a:extLst>
          </p:cNvPr>
          <p:cNvCxnSpPr/>
          <p:nvPr/>
        </p:nvCxnSpPr>
        <p:spPr>
          <a:xfrm flipH="1">
            <a:off x="1542982" y="3309505"/>
            <a:ext cx="3792750" cy="60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3C1AA14C-63F4-4B07-BF16-6BBD4DF85AF8}"/>
              </a:ext>
            </a:extLst>
          </p:cNvPr>
          <p:cNvCxnSpPr/>
          <p:nvPr/>
        </p:nvCxnSpPr>
        <p:spPr>
          <a:xfrm flipH="1">
            <a:off x="4457700" y="4223905"/>
            <a:ext cx="867641" cy="6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4D8E3336-03D4-4209-98A4-172E48E5E8D2}"/>
              </a:ext>
            </a:extLst>
          </p:cNvPr>
          <p:cNvCxnSpPr/>
          <p:nvPr/>
        </p:nvCxnSpPr>
        <p:spPr>
          <a:xfrm>
            <a:off x="6598227" y="4767588"/>
            <a:ext cx="17196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FCBC7DE8-E57A-40F5-93D9-703A0DAE3B54}"/>
              </a:ext>
            </a:extLst>
          </p:cNvPr>
          <p:cNvCxnSpPr/>
          <p:nvPr/>
        </p:nvCxnSpPr>
        <p:spPr>
          <a:xfrm>
            <a:off x="6993082" y="5252605"/>
            <a:ext cx="1252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D0672A0-37C3-45D3-B162-4E90DAC2500C}"/>
              </a:ext>
            </a:extLst>
          </p:cNvPr>
          <p:cNvCxnSpPr/>
          <p:nvPr/>
        </p:nvCxnSpPr>
        <p:spPr>
          <a:xfrm>
            <a:off x="7304809" y="5786437"/>
            <a:ext cx="9559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0C38319-FC68-4ACE-8F12-E9A5B8B0BD07}"/>
              </a:ext>
            </a:extLst>
          </p:cNvPr>
          <p:cNvCxnSpPr/>
          <p:nvPr/>
        </p:nvCxnSpPr>
        <p:spPr>
          <a:xfrm flipV="1">
            <a:off x="8317923" y="1865168"/>
            <a:ext cx="1439501" cy="290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A6004579-4C71-475D-A27B-427A88B7B252}"/>
              </a:ext>
            </a:extLst>
          </p:cNvPr>
          <p:cNvCxnSpPr/>
          <p:nvPr/>
        </p:nvCxnSpPr>
        <p:spPr>
          <a:xfrm flipV="1">
            <a:off x="8245186" y="3613439"/>
            <a:ext cx="1683328" cy="1639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2839A63F-85DB-4133-A9D3-D2A0C322679D}"/>
              </a:ext>
            </a:extLst>
          </p:cNvPr>
          <p:cNvCxnSpPr/>
          <p:nvPr/>
        </p:nvCxnSpPr>
        <p:spPr>
          <a:xfrm flipV="1">
            <a:off x="8273358" y="5608624"/>
            <a:ext cx="1484066" cy="177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19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3093-2975-AFAF-3257-3E619C71EB86}"/>
              </a:ext>
            </a:extLst>
          </p:cNvPr>
          <p:cNvSpPr>
            <a:spLocks noGrp="1"/>
          </p:cNvSpPr>
          <p:nvPr>
            <p:ph type="title"/>
          </p:nvPr>
        </p:nvSpPr>
        <p:spPr/>
        <p:txBody>
          <a:bodyPr/>
          <a:lstStyle/>
          <a:p>
            <a:r>
              <a:rPr lang="en-US" dirty="0"/>
              <a:t>breadboard evaluation </a:t>
            </a:r>
          </a:p>
        </p:txBody>
      </p:sp>
      <p:sp>
        <p:nvSpPr>
          <p:cNvPr id="3" name="Content Placeholder 2">
            <a:extLst>
              <a:ext uri="{FF2B5EF4-FFF2-40B4-BE49-F238E27FC236}">
                <a16:creationId xmlns:a16="http://schemas.microsoft.com/office/drawing/2014/main" id="{EE5CD0F1-C2CC-B67D-18D1-22A3F2910DBE}"/>
              </a:ext>
            </a:extLst>
          </p:cNvPr>
          <p:cNvSpPr>
            <a:spLocks noGrp="1"/>
          </p:cNvSpPr>
          <p:nvPr>
            <p:ph idx="1"/>
          </p:nvPr>
        </p:nvSpPr>
        <p:spPr/>
        <p:txBody>
          <a:bodyPr/>
          <a:lstStyle/>
          <a:p>
            <a:r>
              <a:rPr lang="en-US" dirty="0"/>
              <a:t>The prototype circuit can be built by connecting the components using some jumper wires on the breadboard</a:t>
            </a:r>
          </a:p>
          <a:p>
            <a:r>
              <a:rPr lang="en-US" dirty="0"/>
              <a:t>After evaluation, the PCB can be designed and the components can be soldiered on it</a:t>
            </a:r>
          </a:p>
        </p:txBody>
      </p:sp>
      <p:pic>
        <p:nvPicPr>
          <p:cNvPr id="2050" name="Picture 2" descr="Controlling an LED">
            <a:extLst>
              <a:ext uri="{FF2B5EF4-FFF2-40B4-BE49-F238E27FC236}">
                <a16:creationId xmlns:a16="http://schemas.microsoft.com/office/drawing/2014/main" id="{EB00D192-D24D-2CC7-EF5D-29A91C666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172" y="3794058"/>
            <a:ext cx="3498010" cy="2839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7F78583-B30B-F477-7A13-351230E9BC2A}"/>
              </a:ext>
            </a:extLst>
          </p:cNvPr>
          <p:cNvPicPr>
            <a:picLocks noChangeAspect="1"/>
          </p:cNvPicPr>
          <p:nvPr/>
        </p:nvPicPr>
        <p:blipFill>
          <a:blip r:embed="rId3"/>
          <a:stretch>
            <a:fillRect/>
          </a:stretch>
        </p:blipFill>
        <p:spPr>
          <a:xfrm>
            <a:off x="6307810" y="3624991"/>
            <a:ext cx="4063300" cy="2897857"/>
          </a:xfrm>
          <a:prstGeom prst="rect">
            <a:avLst/>
          </a:prstGeom>
        </p:spPr>
      </p:pic>
      <p:sp>
        <p:nvSpPr>
          <p:cNvPr id="6" name="Oval 5">
            <a:extLst>
              <a:ext uri="{FF2B5EF4-FFF2-40B4-BE49-F238E27FC236}">
                <a16:creationId xmlns:a16="http://schemas.microsoft.com/office/drawing/2014/main" id="{12BD6021-7CDF-0068-3362-776458189E35}"/>
              </a:ext>
            </a:extLst>
          </p:cNvPr>
          <p:cNvSpPr/>
          <p:nvPr/>
        </p:nvSpPr>
        <p:spPr>
          <a:xfrm>
            <a:off x="7269933" y="4508626"/>
            <a:ext cx="126748" cy="271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1C6AA6E-77EF-51BE-7C17-0D8C50C6EBAB}"/>
              </a:ext>
            </a:extLst>
          </p:cNvPr>
          <p:cNvSpPr/>
          <p:nvPr/>
        </p:nvSpPr>
        <p:spPr>
          <a:xfrm>
            <a:off x="6662124" y="4508626"/>
            <a:ext cx="126748" cy="271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9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AEC00A-4B68-4229-B471-4ADF80F6DBF0}"/>
              </a:ext>
            </a:extLst>
          </p:cNvPr>
          <p:cNvSpPr>
            <a:spLocks noGrp="1"/>
          </p:cNvSpPr>
          <p:nvPr>
            <p:ph type="title"/>
          </p:nvPr>
        </p:nvSpPr>
        <p:spPr>
          <a:xfrm>
            <a:off x="838200" y="79155"/>
            <a:ext cx="10713098" cy="1325563"/>
          </a:xfrm>
        </p:spPr>
        <p:txBody>
          <a:bodyPr/>
          <a:lstStyle/>
          <a:p>
            <a:r>
              <a:rPr lang="en-US" altLang="zh-HK" dirty="0"/>
              <a:t>Arduino Integrated Development Environment</a:t>
            </a:r>
            <a:endParaRPr lang="zh-HK" altLang="en-US" dirty="0"/>
          </a:p>
        </p:txBody>
      </p:sp>
      <p:sp>
        <p:nvSpPr>
          <p:cNvPr id="3" name="內容版面配置區 2">
            <a:extLst>
              <a:ext uri="{FF2B5EF4-FFF2-40B4-BE49-F238E27FC236}">
                <a16:creationId xmlns:a16="http://schemas.microsoft.com/office/drawing/2014/main" id="{35DE00A1-7659-413F-BFEA-0399F9585045}"/>
              </a:ext>
            </a:extLst>
          </p:cNvPr>
          <p:cNvSpPr>
            <a:spLocks noGrp="1"/>
          </p:cNvSpPr>
          <p:nvPr>
            <p:ph idx="1"/>
          </p:nvPr>
        </p:nvSpPr>
        <p:spPr>
          <a:xfrm>
            <a:off x="838200" y="4986921"/>
            <a:ext cx="10515600" cy="1505953"/>
          </a:xfrm>
        </p:spPr>
        <p:txBody>
          <a:bodyPr>
            <a:normAutofit/>
          </a:bodyPr>
          <a:lstStyle/>
          <a:p>
            <a:r>
              <a:rPr lang="en-US" altLang="zh-HK" dirty="0"/>
              <a:t>Download at Arduino.cc: </a:t>
            </a:r>
            <a:r>
              <a:rPr lang="en-US" altLang="zh-HK" dirty="0">
                <a:hlinkClick r:id="rId2"/>
              </a:rPr>
              <a:t>https://arduino.cc/</a:t>
            </a:r>
            <a:endParaRPr lang="en-US" altLang="zh-HK" dirty="0"/>
          </a:p>
          <a:p>
            <a:r>
              <a:rPr lang="en-US" altLang="zh-HK" dirty="0"/>
              <a:t> Unzip the file to an appropriate location</a:t>
            </a:r>
          </a:p>
          <a:p>
            <a:r>
              <a:rPr lang="en-US" altLang="zh-HK" dirty="0"/>
              <a:t>Run Arduino.exe</a:t>
            </a:r>
            <a:endParaRPr lang="zh-HK" altLang="en-US" dirty="0"/>
          </a:p>
        </p:txBody>
      </p:sp>
      <p:pic>
        <p:nvPicPr>
          <p:cNvPr id="5" name="圖片 4">
            <a:extLst>
              <a:ext uri="{FF2B5EF4-FFF2-40B4-BE49-F238E27FC236}">
                <a16:creationId xmlns:a16="http://schemas.microsoft.com/office/drawing/2014/main" id="{12FFAD94-6B58-45B5-95FC-EB213E6F96E4}"/>
              </a:ext>
            </a:extLst>
          </p:cNvPr>
          <p:cNvPicPr>
            <a:picLocks noChangeAspect="1"/>
          </p:cNvPicPr>
          <p:nvPr/>
        </p:nvPicPr>
        <p:blipFill>
          <a:blip r:embed="rId3"/>
          <a:stretch>
            <a:fillRect/>
          </a:stretch>
        </p:blipFill>
        <p:spPr>
          <a:xfrm>
            <a:off x="2030088" y="1368003"/>
            <a:ext cx="8131823" cy="3618919"/>
          </a:xfrm>
          <a:prstGeom prst="rect">
            <a:avLst/>
          </a:prstGeom>
        </p:spPr>
      </p:pic>
    </p:spTree>
    <p:extLst>
      <p:ext uri="{BB962C8B-B14F-4D97-AF65-F5344CB8AC3E}">
        <p14:creationId xmlns:p14="http://schemas.microsoft.com/office/powerpoint/2010/main" val="1661484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96B70A-09EB-41C0-A5B7-C466BAC288C4}"/>
              </a:ext>
            </a:extLst>
          </p:cNvPr>
          <p:cNvSpPr>
            <a:spLocks noGrp="1"/>
          </p:cNvSpPr>
          <p:nvPr>
            <p:ph type="title"/>
          </p:nvPr>
        </p:nvSpPr>
        <p:spPr/>
        <p:txBody>
          <a:bodyPr/>
          <a:lstStyle/>
          <a:p>
            <a:r>
              <a:rPr lang="en-US" altLang="zh-HK" dirty="0"/>
              <a:t>Arduino IDE</a:t>
            </a:r>
            <a:endParaRPr lang="zh-HK" altLang="en-US" dirty="0"/>
          </a:p>
        </p:txBody>
      </p:sp>
      <p:pic>
        <p:nvPicPr>
          <p:cNvPr id="4" name="圖片 3">
            <a:extLst>
              <a:ext uri="{FF2B5EF4-FFF2-40B4-BE49-F238E27FC236}">
                <a16:creationId xmlns:a16="http://schemas.microsoft.com/office/drawing/2014/main" id="{D50AA21D-CCCC-4C9F-A8AE-199D9060E7B9}"/>
              </a:ext>
            </a:extLst>
          </p:cNvPr>
          <p:cNvPicPr>
            <a:picLocks noChangeAspect="1"/>
          </p:cNvPicPr>
          <p:nvPr/>
        </p:nvPicPr>
        <p:blipFill>
          <a:blip r:embed="rId2"/>
          <a:stretch>
            <a:fillRect/>
          </a:stretch>
        </p:blipFill>
        <p:spPr>
          <a:xfrm>
            <a:off x="4072728" y="827930"/>
            <a:ext cx="4619625" cy="5638800"/>
          </a:xfrm>
          <a:prstGeom prst="rect">
            <a:avLst/>
          </a:prstGeom>
        </p:spPr>
      </p:pic>
      <p:sp>
        <p:nvSpPr>
          <p:cNvPr id="5" name="文字方塊 4">
            <a:extLst>
              <a:ext uri="{FF2B5EF4-FFF2-40B4-BE49-F238E27FC236}">
                <a16:creationId xmlns:a16="http://schemas.microsoft.com/office/drawing/2014/main" id="{ED0F0140-EF46-45AE-8FF5-4F9ABB55CB11}"/>
              </a:ext>
            </a:extLst>
          </p:cNvPr>
          <p:cNvSpPr txBox="1"/>
          <p:nvPr/>
        </p:nvSpPr>
        <p:spPr>
          <a:xfrm>
            <a:off x="9405257" y="1380931"/>
            <a:ext cx="740908" cy="369332"/>
          </a:xfrm>
          <a:prstGeom prst="rect">
            <a:avLst/>
          </a:prstGeom>
          <a:noFill/>
        </p:spPr>
        <p:txBody>
          <a:bodyPr wrap="none" rtlCol="0">
            <a:spAutoFit/>
          </a:bodyPr>
          <a:lstStyle/>
          <a:p>
            <a:r>
              <a:rPr lang="en-US" altLang="zh-HK" dirty="0"/>
              <a:t>Menu</a:t>
            </a:r>
            <a:endParaRPr lang="zh-HK" altLang="en-US" dirty="0"/>
          </a:p>
        </p:txBody>
      </p:sp>
      <p:sp>
        <p:nvSpPr>
          <p:cNvPr id="6" name="文字方塊 5">
            <a:extLst>
              <a:ext uri="{FF2B5EF4-FFF2-40B4-BE49-F238E27FC236}">
                <a16:creationId xmlns:a16="http://schemas.microsoft.com/office/drawing/2014/main" id="{57241388-0C20-4CDC-B285-D102E5B3B203}"/>
              </a:ext>
            </a:extLst>
          </p:cNvPr>
          <p:cNvSpPr txBox="1"/>
          <p:nvPr/>
        </p:nvSpPr>
        <p:spPr>
          <a:xfrm>
            <a:off x="9405257" y="3244334"/>
            <a:ext cx="1295547" cy="369332"/>
          </a:xfrm>
          <a:prstGeom prst="rect">
            <a:avLst/>
          </a:prstGeom>
          <a:noFill/>
        </p:spPr>
        <p:txBody>
          <a:bodyPr wrap="none" rtlCol="0">
            <a:spAutoFit/>
          </a:bodyPr>
          <a:lstStyle/>
          <a:p>
            <a:r>
              <a:rPr lang="en-US" altLang="zh-HK" dirty="0"/>
              <a:t>Editing area</a:t>
            </a:r>
            <a:endParaRPr lang="zh-HK" altLang="en-US" dirty="0"/>
          </a:p>
        </p:txBody>
      </p:sp>
      <p:sp>
        <p:nvSpPr>
          <p:cNvPr id="7" name="文字方塊 6">
            <a:extLst>
              <a:ext uri="{FF2B5EF4-FFF2-40B4-BE49-F238E27FC236}">
                <a16:creationId xmlns:a16="http://schemas.microsoft.com/office/drawing/2014/main" id="{83B98EF9-5708-4C97-99CF-5C4D2C77F3FB}"/>
              </a:ext>
            </a:extLst>
          </p:cNvPr>
          <p:cNvSpPr txBox="1"/>
          <p:nvPr/>
        </p:nvSpPr>
        <p:spPr>
          <a:xfrm>
            <a:off x="9405257" y="5691674"/>
            <a:ext cx="1476558" cy="369332"/>
          </a:xfrm>
          <a:prstGeom prst="rect">
            <a:avLst/>
          </a:prstGeom>
          <a:noFill/>
        </p:spPr>
        <p:txBody>
          <a:bodyPr wrap="none" rtlCol="0">
            <a:spAutoFit/>
          </a:bodyPr>
          <a:lstStyle/>
          <a:p>
            <a:r>
              <a:rPr lang="en-US" altLang="zh-HK" dirty="0"/>
              <a:t>Message area</a:t>
            </a:r>
            <a:endParaRPr lang="zh-HK" altLang="en-US" dirty="0"/>
          </a:p>
        </p:txBody>
      </p:sp>
      <p:cxnSp>
        <p:nvCxnSpPr>
          <p:cNvPr id="9" name="直線單箭頭接點 8">
            <a:extLst>
              <a:ext uri="{FF2B5EF4-FFF2-40B4-BE49-F238E27FC236}">
                <a16:creationId xmlns:a16="http://schemas.microsoft.com/office/drawing/2014/main" id="{F9E4BCBE-290D-49B8-8E55-950C80DCCB79}"/>
              </a:ext>
            </a:extLst>
          </p:cNvPr>
          <p:cNvCxnSpPr/>
          <p:nvPr/>
        </p:nvCxnSpPr>
        <p:spPr>
          <a:xfrm flipH="1" flipV="1">
            <a:off x="5822302" y="1194318"/>
            <a:ext cx="3396343" cy="3712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線單箭頭接點 10">
            <a:extLst>
              <a:ext uri="{FF2B5EF4-FFF2-40B4-BE49-F238E27FC236}">
                <a16:creationId xmlns:a16="http://schemas.microsoft.com/office/drawing/2014/main" id="{694B55E4-C9C7-4779-9F9D-D0AD507D6623}"/>
              </a:ext>
            </a:extLst>
          </p:cNvPr>
          <p:cNvCxnSpPr/>
          <p:nvPr/>
        </p:nvCxnSpPr>
        <p:spPr>
          <a:xfrm flipH="1">
            <a:off x="7053943" y="3429000"/>
            <a:ext cx="220202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線單箭頭接點 12">
            <a:extLst>
              <a:ext uri="{FF2B5EF4-FFF2-40B4-BE49-F238E27FC236}">
                <a16:creationId xmlns:a16="http://schemas.microsoft.com/office/drawing/2014/main" id="{AC4EB360-6535-42A3-89B3-BA3AE4CF7B08}"/>
              </a:ext>
            </a:extLst>
          </p:cNvPr>
          <p:cNvCxnSpPr/>
          <p:nvPr/>
        </p:nvCxnSpPr>
        <p:spPr>
          <a:xfrm flipH="1">
            <a:off x="8192278" y="5876340"/>
            <a:ext cx="102636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0595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BE540C-8E4A-497B-ACBB-16D17EC780FF}"/>
              </a:ext>
            </a:extLst>
          </p:cNvPr>
          <p:cNvSpPr>
            <a:spLocks noGrp="1"/>
          </p:cNvSpPr>
          <p:nvPr>
            <p:ph type="title"/>
          </p:nvPr>
        </p:nvSpPr>
        <p:spPr>
          <a:xfrm>
            <a:off x="978189" y="64872"/>
            <a:ext cx="10353761" cy="1326321"/>
          </a:xfrm>
        </p:spPr>
        <p:txBody>
          <a:bodyPr/>
          <a:lstStyle/>
          <a:p>
            <a:r>
              <a:rPr lang="en-US" altLang="zh-HK" dirty="0"/>
              <a:t>Industrial revolution</a:t>
            </a:r>
            <a:endParaRPr lang="zh-HK" altLang="en-US" dirty="0"/>
          </a:p>
        </p:txBody>
      </p:sp>
      <p:pic>
        <p:nvPicPr>
          <p:cNvPr id="4" name="內容版面配置區 3">
            <a:extLst>
              <a:ext uri="{FF2B5EF4-FFF2-40B4-BE49-F238E27FC236}">
                <a16:creationId xmlns:a16="http://schemas.microsoft.com/office/drawing/2014/main" id="{CC844C3A-986B-4E83-B999-B9A8FC956B60}"/>
              </a:ext>
            </a:extLst>
          </p:cNvPr>
          <p:cNvPicPr>
            <a:picLocks noGrp="1" noChangeAspect="1"/>
          </p:cNvPicPr>
          <p:nvPr>
            <p:ph idx="1"/>
          </p:nvPr>
        </p:nvPicPr>
        <p:blipFill>
          <a:blip r:embed="rId2"/>
          <a:stretch>
            <a:fillRect/>
          </a:stretch>
        </p:blipFill>
        <p:spPr>
          <a:xfrm>
            <a:off x="1805141" y="1391193"/>
            <a:ext cx="8076278" cy="5101682"/>
          </a:xfrm>
          <a:prstGeom prst="rect">
            <a:avLst/>
          </a:prstGeom>
        </p:spPr>
      </p:pic>
    </p:spTree>
    <p:extLst>
      <p:ext uri="{BB962C8B-B14F-4D97-AF65-F5344CB8AC3E}">
        <p14:creationId xmlns:p14="http://schemas.microsoft.com/office/powerpoint/2010/main" val="887101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80630-90D7-460D-9DBC-1C39194857DA}"/>
              </a:ext>
            </a:extLst>
          </p:cNvPr>
          <p:cNvSpPr>
            <a:spLocks noGrp="1"/>
          </p:cNvSpPr>
          <p:nvPr>
            <p:ph type="title"/>
          </p:nvPr>
        </p:nvSpPr>
        <p:spPr/>
        <p:txBody>
          <a:bodyPr/>
          <a:lstStyle/>
          <a:p>
            <a:r>
              <a:rPr lang="en-US" altLang="zh-HK" dirty="0"/>
              <a:t>Arduino program structure</a:t>
            </a:r>
            <a:endParaRPr lang="zh-HK" altLang="en-US" dirty="0"/>
          </a:p>
        </p:txBody>
      </p:sp>
      <p:sp>
        <p:nvSpPr>
          <p:cNvPr id="3" name="內容版面配置區 2">
            <a:extLst>
              <a:ext uri="{FF2B5EF4-FFF2-40B4-BE49-F238E27FC236}">
                <a16:creationId xmlns:a16="http://schemas.microsoft.com/office/drawing/2014/main" id="{31660CCF-5B53-4B09-9883-FDBDD8E16132}"/>
              </a:ext>
            </a:extLst>
          </p:cNvPr>
          <p:cNvSpPr>
            <a:spLocks noGrp="1"/>
          </p:cNvSpPr>
          <p:nvPr>
            <p:ph idx="1"/>
          </p:nvPr>
        </p:nvSpPr>
        <p:spPr/>
        <p:txBody>
          <a:bodyPr/>
          <a:lstStyle/>
          <a:p>
            <a:r>
              <a:rPr lang="en-US" altLang="zh-HK" dirty="0"/>
              <a:t>An Arduino program is known as sketch.</a:t>
            </a:r>
          </a:p>
          <a:p>
            <a:r>
              <a:rPr lang="en-US" altLang="zh-HK" dirty="0"/>
              <a:t>It consists of two parts</a:t>
            </a:r>
          </a:p>
          <a:p>
            <a:pPr lvl="1"/>
            <a:r>
              <a:rPr lang="en-US" altLang="zh-HK" b="1" dirty="0">
                <a:solidFill>
                  <a:srgbClr val="FF0000"/>
                </a:solidFill>
              </a:rPr>
              <a:t>Setup</a:t>
            </a:r>
            <a:r>
              <a:rPr lang="en-US" altLang="zh-HK" b="1" dirty="0"/>
              <a:t> function</a:t>
            </a:r>
            <a:r>
              <a:rPr lang="en-US" altLang="zh-HK" dirty="0"/>
              <a:t>: it contains a set of instructions for the Arduino to execute once only, each time it is reset or turned on.</a:t>
            </a:r>
          </a:p>
          <a:p>
            <a:pPr lvl="1"/>
            <a:r>
              <a:rPr lang="en-US" altLang="zh-HK" b="1" dirty="0">
                <a:solidFill>
                  <a:srgbClr val="FF0000"/>
                </a:solidFill>
              </a:rPr>
              <a:t>Loop</a:t>
            </a:r>
            <a:r>
              <a:rPr lang="en-US" altLang="zh-HK" b="1" dirty="0"/>
              <a:t> function</a:t>
            </a:r>
            <a:r>
              <a:rPr lang="en-US" altLang="zh-HK" dirty="0"/>
              <a:t>: it tell the Arduino to execute an instruction over and over until the power is shut off or the reset button is pressed.</a:t>
            </a:r>
          </a:p>
          <a:p>
            <a:pPr lvl="2"/>
            <a:endParaRPr lang="zh-HK" altLang="en-US" dirty="0"/>
          </a:p>
        </p:txBody>
      </p:sp>
    </p:spTree>
    <p:extLst>
      <p:ext uri="{BB962C8B-B14F-4D97-AF65-F5344CB8AC3E}">
        <p14:creationId xmlns:p14="http://schemas.microsoft.com/office/powerpoint/2010/main" val="1458453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C6B532-447B-E250-EF4F-1356B4A3D324}"/>
              </a:ext>
            </a:extLst>
          </p:cNvPr>
          <p:cNvSpPr>
            <a:spLocks noGrp="1"/>
          </p:cNvSpPr>
          <p:nvPr>
            <p:ph type="title"/>
          </p:nvPr>
        </p:nvSpPr>
        <p:spPr/>
        <p:txBody>
          <a:bodyPr/>
          <a:lstStyle/>
          <a:p>
            <a:r>
              <a:rPr lang="en-US" altLang="zh-HK" dirty="0"/>
              <a:t>Configuration for Arduino ide</a:t>
            </a:r>
            <a:endParaRPr lang="zh-HK" altLang="en-US" dirty="0"/>
          </a:p>
        </p:txBody>
      </p:sp>
      <p:sp>
        <p:nvSpPr>
          <p:cNvPr id="3" name="內容版面配置區 2">
            <a:extLst>
              <a:ext uri="{FF2B5EF4-FFF2-40B4-BE49-F238E27FC236}">
                <a16:creationId xmlns:a16="http://schemas.microsoft.com/office/drawing/2014/main" id="{C558E163-9336-D700-406B-E5E88584BA98}"/>
              </a:ext>
            </a:extLst>
          </p:cNvPr>
          <p:cNvSpPr>
            <a:spLocks noGrp="1"/>
          </p:cNvSpPr>
          <p:nvPr>
            <p:ph idx="1"/>
          </p:nvPr>
        </p:nvSpPr>
        <p:spPr>
          <a:xfrm>
            <a:off x="913795" y="1723552"/>
            <a:ext cx="5182205" cy="4661206"/>
          </a:xfrm>
        </p:spPr>
        <p:txBody>
          <a:bodyPr>
            <a:normAutofit/>
          </a:bodyPr>
          <a:lstStyle/>
          <a:p>
            <a:r>
              <a:rPr lang="en-US" altLang="zh-HK" dirty="0"/>
              <a:t>Steps:</a:t>
            </a:r>
          </a:p>
          <a:p>
            <a:pPr lvl="1">
              <a:buFont typeface="+mj-lt"/>
              <a:buAutoNum type="arabicPeriod"/>
            </a:pPr>
            <a:r>
              <a:rPr lang="en-US" altLang="zh-HK" b="0" i="0" dirty="0">
                <a:solidFill>
                  <a:schemeClr val="tx2">
                    <a:lumMod val="90000"/>
                  </a:schemeClr>
                </a:solidFill>
                <a:effectLst/>
                <a:latin typeface="Noto serif" panose="020B0604020202020204" pitchFamily="18" charset="0"/>
              </a:rPr>
              <a:t>Start the </a:t>
            </a:r>
            <a:r>
              <a:rPr lang="en-US" altLang="zh-HK" b="1" i="0" dirty="0">
                <a:solidFill>
                  <a:schemeClr val="tx2">
                    <a:lumMod val="90000"/>
                  </a:schemeClr>
                </a:solidFill>
                <a:effectLst/>
                <a:latin typeface="Noto serif" panose="020B0604020202020204" pitchFamily="18" charset="0"/>
              </a:rPr>
              <a:t>Arduino IDE</a:t>
            </a:r>
            <a:r>
              <a:rPr lang="en-US" altLang="zh-HK" b="0" i="0" dirty="0">
                <a:solidFill>
                  <a:schemeClr val="tx2">
                    <a:lumMod val="90000"/>
                  </a:schemeClr>
                </a:solidFill>
                <a:effectLst/>
                <a:latin typeface="Noto serif" panose="020B0604020202020204" pitchFamily="18" charset="0"/>
              </a:rPr>
              <a:t> and open the </a:t>
            </a:r>
            <a:r>
              <a:rPr lang="en-US" altLang="zh-HK" b="1" i="0" dirty="0">
                <a:solidFill>
                  <a:schemeClr val="tx2">
                    <a:lumMod val="90000"/>
                  </a:schemeClr>
                </a:solidFill>
                <a:effectLst/>
                <a:latin typeface="Noto serif" panose="020B0604020202020204" pitchFamily="18" charset="0"/>
              </a:rPr>
              <a:t>Preferences</a:t>
            </a:r>
            <a:r>
              <a:rPr lang="en-US" altLang="zh-HK" b="0" i="0" dirty="0">
                <a:solidFill>
                  <a:schemeClr val="tx2">
                    <a:lumMod val="90000"/>
                  </a:schemeClr>
                </a:solidFill>
                <a:effectLst/>
                <a:latin typeface="Noto serif" panose="020B0604020202020204" pitchFamily="18" charset="0"/>
              </a:rPr>
              <a:t> window.</a:t>
            </a:r>
          </a:p>
          <a:p>
            <a:pPr lvl="1">
              <a:buFont typeface="+mj-lt"/>
              <a:buAutoNum type="arabicPeriod"/>
            </a:pPr>
            <a:r>
              <a:rPr lang="en-US" altLang="zh-HK" b="0" i="0" dirty="0">
                <a:solidFill>
                  <a:schemeClr val="tx2">
                    <a:lumMod val="90000"/>
                  </a:schemeClr>
                </a:solidFill>
                <a:effectLst/>
                <a:latin typeface="Noto serif" panose="020B0604020202020204" pitchFamily="18" charset="0"/>
              </a:rPr>
              <a:t>Enter the following URL into the </a:t>
            </a:r>
            <a:r>
              <a:rPr lang="en-US" altLang="zh-HK" b="1" i="0" dirty="0">
                <a:solidFill>
                  <a:schemeClr val="tx2">
                    <a:lumMod val="90000"/>
                  </a:schemeClr>
                </a:solidFill>
                <a:effectLst/>
                <a:latin typeface="Noto serif" panose="020B0604020202020204" pitchFamily="18" charset="0"/>
              </a:rPr>
              <a:t>Additional Board Manager</a:t>
            </a:r>
            <a:r>
              <a:rPr lang="en-US" altLang="zh-HK" b="0" i="0" dirty="0">
                <a:solidFill>
                  <a:schemeClr val="tx2">
                    <a:lumMod val="90000"/>
                  </a:schemeClr>
                </a:solidFill>
                <a:effectLst/>
                <a:latin typeface="Noto serif" panose="020B0604020202020204" pitchFamily="18" charset="0"/>
              </a:rPr>
              <a:t> URLs field: </a:t>
            </a:r>
            <a:r>
              <a:rPr lang="en-US" altLang="zh-HK" b="0" i="0" u="sng" dirty="0">
                <a:solidFill>
                  <a:schemeClr val="tx2">
                    <a:lumMod val="90000"/>
                  </a:schemeClr>
                </a:solidFill>
                <a:effectLst/>
                <a:latin typeface="Noto serif" panose="020B0604020202020204" pitchFamily="18" charset="0"/>
              </a:rPr>
              <a:t> </a:t>
            </a:r>
            <a:r>
              <a:rPr lang="en-HK" altLang="zh-HK" dirty="0">
                <a:hlinkClick r:id="rId2"/>
              </a:rPr>
              <a:t>https://raw.githubusercontent.com/espressif/arduino-esp32/refs/heads/master/package/package_esp32_index.template.json</a:t>
            </a:r>
            <a:r>
              <a:rPr lang="en-HK" altLang="zh-HK" dirty="0"/>
              <a:t> </a:t>
            </a:r>
            <a:endParaRPr lang="en-US" altLang="zh-HK" b="0" i="0" u="sng" dirty="0">
              <a:solidFill>
                <a:schemeClr val="tx2">
                  <a:lumMod val="90000"/>
                </a:schemeClr>
              </a:solidFill>
              <a:effectLst/>
              <a:latin typeface="Noto serif" panose="020B0604020202020204" pitchFamily="18" charset="0"/>
            </a:endParaRPr>
          </a:p>
        </p:txBody>
      </p:sp>
      <p:pic>
        <p:nvPicPr>
          <p:cNvPr id="5" name="圖片 4">
            <a:extLst>
              <a:ext uri="{FF2B5EF4-FFF2-40B4-BE49-F238E27FC236}">
                <a16:creationId xmlns:a16="http://schemas.microsoft.com/office/drawing/2014/main" id="{EA9ADB3A-F2FA-613D-5B07-2A9F20CD6CB0}"/>
              </a:ext>
            </a:extLst>
          </p:cNvPr>
          <p:cNvPicPr>
            <a:picLocks noChangeAspect="1"/>
          </p:cNvPicPr>
          <p:nvPr/>
        </p:nvPicPr>
        <p:blipFill>
          <a:blip r:embed="rId3"/>
          <a:stretch>
            <a:fillRect/>
          </a:stretch>
        </p:blipFill>
        <p:spPr>
          <a:xfrm>
            <a:off x="6096000" y="1723552"/>
            <a:ext cx="5732146" cy="5134448"/>
          </a:xfrm>
          <a:prstGeom prst="rect">
            <a:avLst/>
          </a:prstGeom>
        </p:spPr>
      </p:pic>
      <p:sp>
        <p:nvSpPr>
          <p:cNvPr id="6" name="橢圓 5">
            <a:extLst>
              <a:ext uri="{FF2B5EF4-FFF2-40B4-BE49-F238E27FC236}">
                <a16:creationId xmlns:a16="http://schemas.microsoft.com/office/drawing/2014/main" id="{E043A44D-5ABB-C052-EF78-F672C776918B}"/>
              </a:ext>
            </a:extLst>
          </p:cNvPr>
          <p:cNvSpPr/>
          <p:nvPr/>
        </p:nvSpPr>
        <p:spPr>
          <a:xfrm>
            <a:off x="7939435" y="5229998"/>
            <a:ext cx="3414365" cy="2532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672108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C6B532-447B-E250-EF4F-1356B4A3D324}"/>
              </a:ext>
            </a:extLst>
          </p:cNvPr>
          <p:cNvSpPr>
            <a:spLocks noGrp="1"/>
          </p:cNvSpPr>
          <p:nvPr>
            <p:ph type="title"/>
          </p:nvPr>
        </p:nvSpPr>
        <p:spPr>
          <a:xfrm>
            <a:off x="913795" y="245304"/>
            <a:ext cx="10353761" cy="1326321"/>
          </a:xfrm>
        </p:spPr>
        <p:txBody>
          <a:bodyPr/>
          <a:lstStyle/>
          <a:p>
            <a:r>
              <a:rPr lang="en-US" altLang="zh-HK" dirty="0"/>
              <a:t>Configuration for Arduino ide</a:t>
            </a:r>
            <a:endParaRPr lang="zh-HK" altLang="en-US" dirty="0"/>
          </a:p>
        </p:txBody>
      </p:sp>
      <p:sp>
        <p:nvSpPr>
          <p:cNvPr id="3" name="內容版面配置區 2">
            <a:extLst>
              <a:ext uri="{FF2B5EF4-FFF2-40B4-BE49-F238E27FC236}">
                <a16:creationId xmlns:a16="http://schemas.microsoft.com/office/drawing/2014/main" id="{C558E163-9336-D700-406B-E5E88584BA98}"/>
              </a:ext>
            </a:extLst>
          </p:cNvPr>
          <p:cNvSpPr>
            <a:spLocks noGrp="1"/>
          </p:cNvSpPr>
          <p:nvPr>
            <p:ph idx="1"/>
          </p:nvPr>
        </p:nvSpPr>
        <p:spPr>
          <a:xfrm>
            <a:off x="913795" y="2096064"/>
            <a:ext cx="5182205" cy="3695136"/>
          </a:xfrm>
        </p:spPr>
        <p:txBody>
          <a:bodyPr>
            <a:normAutofit/>
          </a:bodyPr>
          <a:lstStyle/>
          <a:p>
            <a:r>
              <a:rPr lang="en-US" altLang="zh-HK" dirty="0"/>
              <a:t>Steps:</a:t>
            </a:r>
          </a:p>
          <a:p>
            <a:pPr marL="914400" lvl="1" indent="-457200">
              <a:buFont typeface="+mj-lt"/>
              <a:buAutoNum type="arabicPeriod" startAt="3"/>
            </a:pPr>
            <a:r>
              <a:rPr lang="en-US" altLang="zh-HK" b="0" i="0" dirty="0">
                <a:solidFill>
                  <a:schemeClr val="tx2">
                    <a:lumMod val="90000"/>
                  </a:schemeClr>
                </a:solidFill>
                <a:effectLst/>
                <a:latin typeface="Noto serif" panose="020B0604020202020204" pitchFamily="18" charset="0"/>
              </a:rPr>
              <a:t>Open Boards Manager install the ESP32 Dev Module, version 2.0.16</a:t>
            </a:r>
          </a:p>
          <a:p>
            <a:pPr marL="800100" lvl="1" indent="-342900">
              <a:buFont typeface="+mj-lt"/>
              <a:buAutoNum type="arabicPeriod" startAt="3"/>
            </a:pPr>
            <a:endParaRPr lang="zh-HK" altLang="en-US" dirty="0"/>
          </a:p>
        </p:txBody>
      </p:sp>
      <p:pic>
        <p:nvPicPr>
          <p:cNvPr id="6" name="圖片 5">
            <a:extLst>
              <a:ext uri="{FF2B5EF4-FFF2-40B4-BE49-F238E27FC236}">
                <a16:creationId xmlns:a16="http://schemas.microsoft.com/office/drawing/2014/main" id="{761BC43C-ECDF-82B9-5E1E-3EC2895616F1}"/>
              </a:ext>
            </a:extLst>
          </p:cNvPr>
          <p:cNvPicPr>
            <a:picLocks noChangeAspect="1"/>
          </p:cNvPicPr>
          <p:nvPr/>
        </p:nvPicPr>
        <p:blipFill>
          <a:blip r:embed="rId2"/>
          <a:stretch>
            <a:fillRect/>
          </a:stretch>
        </p:blipFill>
        <p:spPr>
          <a:xfrm>
            <a:off x="6096000" y="1338827"/>
            <a:ext cx="5527308" cy="4950968"/>
          </a:xfrm>
          <a:prstGeom prst="rect">
            <a:avLst/>
          </a:prstGeom>
        </p:spPr>
      </p:pic>
      <p:sp>
        <p:nvSpPr>
          <p:cNvPr id="7" name="橢圓 6">
            <a:extLst>
              <a:ext uri="{FF2B5EF4-FFF2-40B4-BE49-F238E27FC236}">
                <a16:creationId xmlns:a16="http://schemas.microsoft.com/office/drawing/2014/main" id="{D1619CB6-C1D5-B735-CF86-CAFD45F0ACAD}"/>
              </a:ext>
            </a:extLst>
          </p:cNvPr>
          <p:cNvSpPr/>
          <p:nvPr/>
        </p:nvSpPr>
        <p:spPr>
          <a:xfrm>
            <a:off x="6972300" y="1571625"/>
            <a:ext cx="1657350" cy="4143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橢圓 7">
            <a:extLst>
              <a:ext uri="{FF2B5EF4-FFF2-40B4-BE49-F238E27FC236}">
                <a16:creationId xmlns:a16="http://schemas.microsoft.com/office/drawing/2014/main" id="{60D04F11-4A32-6017-4327-F01A5CF52C7D}"/>
              </a:ext>
            </a:extLst>
          </p:cNvPr>
          <p:cNvSpPr/>
          <p:nvPr/>
        </p:nvSpPr>
        <p:spPr>
          <a:xfrm>
            <a:off x="6567486" y="3368734"/>
            <a:ext cx="2247901" cy="4143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693483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E59619-A2ED-E875-30E2-D7D3056FAF09}"/>
              </a:ext>
            </a:extLst>
          </p:cNvPr>
          <p:cNvSpPr>
            <a:spLocks noGrp="1"/>
          </p:cNvSpPr>
          <p:nvPr>
            <p:ph type="title"/>
          </p:nvPr>
        </p:nvSpPr>
        <p:spPr>
          <a:xfrm>
            <a:off x="838200" y="294379"/>
            <a:ext cx="10515600" cy="971551"/>
          </a:xfrm>
        </p:spPr>
        <p:txBody>
          <a:bodyPr/>
          <a:lstStyle/>
          <a:p>
            <a:r>
              <a:rPr lang="en-US" altLang="zh-HK" dirty="0"/>
              <a:t>Configuration for Arduino ide</a:t>
            </a:r>
            <a:endParaRPr lang="zh-HK" altLang="en-US" dirty="0"/>
          </a:p>
        </p:txBody>
      </p:sp>
      <p:pic>
        <p:nvPicPr>
          <p:cNvPr id="5" name="圖片 4">
            <a:extLst>
              <a:ext uri="{FF2B5EF4-FFF2-40B4-BE49-F238E27FC236}">
                <a16:creationId xmlns:a16="http://schemas.microsoft.com/office/drawing/2014/main" id="{B4158F68-1A3B-C254-75B1-6F69292952BE}"/>
              </a:ext>
            </a:extLst>
          </p:cNvPr>
          <p:cNvPicPr>
            <a:picLocks noChangeAspect="1"/>
          </p:cNvPicPr>
          <p:nvPr/>
        </p:nvPicPr>
        <p:blipFill>
          <a:blip r:embed="rId2"/>
          <a:stretch>
            <a:fillRect/>
          </a:stretch>
        </p:blipFill>
        <p:spPr>
          <a:xfrm>
            <a:off x="6367463" y="1057965"/>
            <a:ext cx="5333842" cy="4777675"/>
          </a:xfrm>
          <a:prstGeom prst="rect">
            <a:avLst/>
          </a:prstGeom>
        </p:spPr>
      </p:pic>
      <p:pic>
        <p:nvPicPr>
          <p:cNvPr id="7" name="圖片 6">
            <a:extLst>
              <a:ext uri="{FF2B5EF4-FFF2-40B4-BE49-F238E27FC236}">
                <a16:creationId xmlns:a16="http://schemas.microsoft.com/office/drawing/2014/main" id="{B7A32C3C-45CD-5925-07F2-6B448BD86134}"/>
              </a:ext>
            </a:extLst>
          </p:cNvPr>
          <p:cNvPicPr>
            <a:picLocks noChangeAspect="1"/>
          </p:cNvPicPr>
          <p:nvPr/>
        </p:nvPicPr>
        <p:blipFill>
          <a:blip r:embed="rId3"/>
          <a:stretch>
            <a:fillRect/>
          </a:stretch>
        </p:blipFill>
        <p:spPr>
          <a:xfrm>
            <a:off x="171450" y="1057964"/>
            <a:ext cx="6037427" cy="4777675"/>
          </a:xfrm>
          <a:prstGeom prst="rect">
            <a:avLst/>
          </a:prstGeom>
        </p:spPr>
      </p:pic>
      <p:sp>
        <p:nvSpPr>
          <p:cNvPr id="8" name="橢圓 7">
            <a:extLst>
              <a:ext uri="{FF2B5EF4-FFF2-40B4-BE49-F238E27FC236}">
                <a16:creationId xmlns:a16="http://schemas.microsoft.com/office/drawing/2014/main" id="{77BB3A51-65C0-31A7-9833-6F68990FE187}"/>
              </a:ext>
            </a:extLst>
          </p:cNvPr>
          <p:cNvSpPr/>
          <p:nvPr/>
        </p:nvSpPr>
        <p:spPr>
          <a:xfrm>
            <a:off x="4129087" y="5154662"/>
            <a:ext cx="1528763" cy="4143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橢圓 8">
            <a:extLst>
              <a:ext uri="{FF2B5EF4-FFF2-40B4-BE49-F238E27FC236}">
                <a16:creationId xmlns:a16="http://schemas.microsoft.com/office/drawing/2014/main" id="{BFCA72F9-7E48-1262-204B-1CE91E98B004}"/>
              </a:ext>
            </a:extLst>
          </p:cNvPr>
          <p:cNvSpPr/>
          <p:nvPr/>
        </p:nvSpPr>
        <p:spPr>
          <a:xfrm>
            <a:off x="6481761" y="4183112"/>
            <a:ext cx="1633539" cy="9715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1" name="圖片 10">
            <a:extLst>
              <a:ext uri="{FF2B5EF4-FFF2-40B4-BE49-F238E27FC236}">
                <a16:creationId xmlns:a16="http://schemas.microsoft.com/office/drawing/2014/main" id="{70FD4F02-D12C-B3BF-ADF0-782DBF80E035}"/>
              </a:ext>
            </a:extLst>
          </p:cNvPr>
          <p:cNvPicPr>
            <a:picLocks noChangeAspect="1"/>
          </p:cNvPicPr>
          <p:nvPr/>
        </p:nvPicPr>
        <p:blipFill>
          <a:blip r:embed="rId4"/>
          <a:stretch>
            <a:fillRect/>
          </a:stretch>
        </p:blipFill>
        <p:spPr>
          <a:xfrm>
            <a:off x="3403115" y="5835639"/>
            <a:ext cx="4648849" cy="962159"/>
          </a:xfrm>
          <a:prstGeom prst="rect">
            <a:avLst/>
          </a:prstGeom>
        </p:spPr>
      </p:pic>
      <p:sp>
        <p:nvSpPr>
          <p:cNvPr id="12" name="橢圓 11">
            <a:extLst>
              <a:ext uri="{FF2B5EF4-FFF2-40B4-BE49-F238E27FC236}">
                <a16:creationId xmlns:a16="http://schemas.microsoft.com/office/drawing/2014/main" id="{0D959020-447D-70BF-D192-1FAFF4B3434E}"/>
              </a:ext>
            </a:extLst>
          </p:cNvPr>
          <p:cNvSpPr/>
          <p:nvPr/>
        </p:nvSpPr>
        <p:spPr>
          <a:xfrm>
            <a:off x="5769767" y="6392055"/>
            <a:ext cx="1528763" cy="4143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18356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AEAD2CF-2E65-7F8B-C8B5-AF464A6B91A6}"/>
              </a:ext>
            </a:extLst>
          </p:cNvPr>
          <p:cNvPicPr>
            <a:picLocks noChangeAspect="1"/>
          </p:cNvPicPr>
          <p:nvPr/>
        </p:nvPicPr>
        <p:blipFill>
          <a:blip r:embed="rId2"/>
          <a:stretch>
            <a:fillRect/>
          </a:stretch>
        </p:blipFill>
        <p:spPr>
          <a:xfrm>
            <a:off x="2145336" y="1151630"/>
            <a:ext cx="7025028" cy="5559206"/>
          </a:xfrm>
          <a:prstGeom prst="rect">
            <a:avLst/>
          </a:prstGeom>
        </p:spPr>
      </p:pic>
      <p:sp>
        <p:nvSpPr>
          <p:cNvPr id="2" name="標題 1">
            <a:extLst>
              <a:ext uri="{FF2B5EF4-FFF2-40B4-BE49-F238E27FC236}">
                <a16:creationId xmlns:a16="http://schemas.microsoft.com/office/drawing/2014/main" id="{7EE59619-A2ED-E875-30E2-D7D3056FAF09}"/>
              </a:ext>
            </a:extLst>
          </p:cNvPr>
          <p:cNvSpPr>
            <a:spLocks noGrp="1"/>
          </p:cNvSpPr>
          <p:nvPr>
            <p:ph type="title"/>
          </p:nvPr>
        </p:nvSpPr>
        <p:spPr>
          <a:xfrm>
            <a:off x="838200" y="294379"/>
            <a:ext cx="10515600" cy="971551"/>
          </a:xfrm>
        </p:spPr>
        <p:txBody>
          <a:bodyPr/>
          <a:lstStyle/>
          <a:p>
            <a:r>
              <a:rPr lang="en-US" altLang="zh-HK" dirty="0"/>
              <a:t>Configuration for Arduino ide</a:t>
            </a:r>
            <a:endParaRPr lang="zh-HK" altLang="en-US" dirty="0"/>
          </a:p>
        </p:txBody>
      </p:sp>
      <p:sp>
        <p:nvSpPr>
          <p:cNvPr id="8" name="橢圓 7">
            <a:extLst>
              <a:ext uri="{FF2B5EF4-FFF2-40B4-BE49-F238E27FC236}">
                <a16:creationId xmlns:a16="http://schemas.microsoft.com/office/drawing/2014/main" id="{77BB3A51-65C0-31A7-9833-6F68990FE187}"/>
              </a:ext>
            </a:extLst>
          </p:cNvPr>
          <p:cNvSpPr/>
          <p:nvPr/>
        </p:nvSpPr>
        <p:spPr>
          <a:xfrm>
            <a:off x="3157537" y="1497062"/>
            <a:ext cx="1528763" cy="4143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67706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C6B532-447B-E250-EF4F-1356B4A3D324}"/>
              </a:ext>
            </a:extLst>
          </p:cNvPr>
          <p:cNvSpPr>
            <a:spLocks noGrp="1"/>
          </p:cNvSpPr>
          <p:nvPr>
            <p:ph type="title"/>
          </p:nvPr>
        </p:nvSpPr>
        <p:spPr/>
        <p:txBody>
          <a:bodyPr/>
          <a:lstStyle/>
          <a:p>
            <a:r>
              <a:rPr lang="en-US" altLang="zh-HK" dirty="0"/>
              <a:t>Configuration for Arduino ide</a:t>
            </a:r>
            <a:endParaRPr lang="zh-HK" altLang="en-US" dirty="0"/>
          </a:p>
        </p:txBody>
      </p:sp>
      <p:sp>
        <p:nvSpPr>
          <p:cNvPr id="3" name="內容版面配置區 2">
            <a:extLst>
              <a:ext uri="{FF2B5EF4-FFF2-40B4-BE49-F238E27FC236}">
                <a16:creationId xmlns:a16="http://schemas.microsoft.com/office/drawing/2014/main" id="{C558E163-9336-D700-406B-E5E88584BA98}"/>
              </a:ext>
            </a:extLst>
          </p:cNvPr>
          <p:cNvSpPr>
            <a:spLocks noGrp="1"/>
          </p:cNvSpPr>
          <p:nvPr>
            <p:ph idx="1"/>
          </p:nvPr>
        </p:nvSpPr>
        <p:spPr>
          <a:xfrm>
            <a:off x="913795" y="2096064"/>
            <a:ext cx="5182205" cy="3695136"/>
          </a:xfrm>
        </p:spPr>
        <p:txBody>
          <a:bodyPr>
            <a:normAutofit/>
          </a:bodyPr>
          <a:lstStyle/>
          <a:p>
            <a:r>
              <a:rPr lang="en-US" altLang="zh-HK" dirty="0"/>
              <a:t>Steps:</a:t>
            </a:r>
          </a:p>
          <a:p>
            <a:pPr marL="914400" lvl="1" indent="-457200">
              <a:buFont typeface="+mj-lt"/>
              <a:buAutoNum type="arabicPeriod" startAt="4"/>
            </a:pPr>
            <a:r>
              <a:rPr lang="en-US" altLang="zh-HK" b="0" i="0" dirty="0">
                <a:solidFill>
                  <a:schemeClr val="tx2">
                    <a:lumMod val="90000"/>
                  </a:schemeClr>
                </a:solidFill>
                <a:effectLst/>
                <a:latin typeface="Noto serif" panose="020B0604020202020204" pitchFamily="18" charset="0"/>
              </a:rPr>
              <a:t>Open Mange Libraries from the Sketch | Include Library menu and install the following libraries</a:t>
            </a:r>
          </a:p>
          <a:p>
            <a:pPr lvl="2"/>
            <a:r>
              <a:rPr lang="en-US" altLang="zh-HK" b="0" i="0" dirty="0" err="1">
                <a:solidFill>
                  <a:schemeClr val="tx2">
                    <a:lumMod val="90000"/>
                  </a:schemeClr>
                </a:solidFill>
                <a:effectLst/>
                <a:latin typeface="Noto serif" panose="020B0604020202020204" pitchFamily="18" charset="0"/>
              </a:rPr>
              <a:t>NTPClient</a:t>
            </a:r>
            <a:r>
              <a:rPr lang="en-US" altLang="zh-HK" b="0" i="0" dirty="0">
                <a:solidFill>
                  <a:schemeClr val="tx2">
                    <a:lumMod val="90000"/>
                  </a:schemeClr>
                </a:solidFill>
                <a:effectLst/>
                <a:latin typeface="Noto serif" panose="020B0604020202020204" pitchFamily="18" charset="0"/>
              </a:rPr>
              <a:t> by Fabrice Weinberg Version </a:t>
            </a:r>
            <a:r>
              <a:rPr lang="en-US" altLang="zh-HK" b="0" i="0" u="sng" dirty="0">
                <a:solidFill>
                  <a:schemeClr val="tx2">
                    <a:lumMod val="90000"/>
                  </a:schemeClr>
                </a:solidFill>
                <a:effectLst/>
                <a:latin typeface="Noto serif" panose="020B0604020202020204" pitchFamily="18" charset="0"/>
              </a:rPr>
              <a:t>3.2.1</a:t>
            </a:r>
          </a:p>
          <a:p>
            <a:pPr lvl="2"/>
            <a:r>
              <a:rPr lang="en-US" altLang="zh-HK" b="0" i="0" dirty="0" err="1">
                <a:solidFill>
                  <a:schemeClr val="tx2">
                    <a:lumMod val="90000"/>
                  </a:schemeClr>
                </a:solidFill>
                <a:effectLst/>
                <a:latin typeface="Noto serif" panose="020B0604020202020204" pitchFamily="18" charset="0"/>
              </a:rPr>
              <a:t>Arduinojson</a:t>
            </a:r>
            <a:r>
              <a:rPr lang="en-US" altLang="zh-HK" b="0" i="0" dirty="0">
                <a:solidFill>
                  <a:schemeClr val="tx2">
                    <a:lumMod val="90000"/>
                  </a:schemeClr>
                </a:solidFill>
                <a:effectLst/>
                <a:latin typeface="Noto serif" panose="020B0604020202020204" pitchFamily="18" charset="0"/>
              </a:rPr>
              <a:t> by Benoit </a:t>
            </a:r>
            <a:r>
              <a:rPr lang="en-US" altLang="zh-HK" b="0" i="0" dirty="0" err="1">
                <a:solidFill>
                  <a:schemeClr val="tx2">
                    <a:lumMod val="90000"/>
                  </a:schemeClr>
                </a:solidFill>
                <a:effectLst/>
                <a:latin typeface="Noto serif" panose="020B0604020202020204" pitchFamily="18" charset="0"/>
              </a:rPr>
              <a:t>Blanchon</a:t>
            </a:r>
            <a:r>
              <a:rPr lang="en-US" altLang="zh-HK" b="0" i="0" dirty="0">
                <a:solidFill>
                  <a:schemeClr val="tx2">
                    <a:lumMod val="90000"/>
                  </a:schemeClr>
                </a:solidFill>
                <a:effectLst/>
                <a:latin typeface="Noto serif" panose="020B0604020202020204" pitchFamily="18" charset="0"/>
              </a:rPr>
              <a:t> Version </a:t>
            </a:r>
            <a:r>
              <a:rPr lang="en-US" altLang="zh-HK" b="0" i="0" u="sng" dirty="0">
                <a:solidFill>
                  <a:schemeClr val="tx2">
                    <a:lumMod val="90000"/>
                  </a:schemeClr>
                </a:solidFill>
                <a:effectLst/>
                <a:latin typeface="Noto serif" panose="020B0604020202020204" pitchFamily="18" charset="0"/>
              </a:rPr>
              <a:t>6.19.4</a:t>
            </a:r>
            <a:endParaRPr lang="en-US" altLang="zh-HK" u="sng" dirty="0">
              <a:solidFill>
                <a:schemeClr val="tx2">
                  <a:lumMod val="90000"/>
                </a:schemeClr>
              </a:solidFill>
              <a:latin typeface="Noto serif" panose="020B0604020202020204" pitchFamily="18" charset="0"/>
            </a:endParaRPr>
          </a:p>
          <a:p>
            <a:pPr lvl="2"/>
            <a:r>
              <a:rPr lang="en-US" altLang="zh-HK" b="0" i="0" dirty="0">
                <a:solidFill>
                  <a:schemeClr val="tx2">
                    <a:lumMod val="90000"/>
                  </a:schemeClr>
                </a:solidFill>
                <a:effectLst/>
                <a:latin typeface="Noto serif" panose="020B0604020202020204" pitchFamily="18" charset="0"/>
              </a:rPr>
              <a:t>ESP32Time </a:t>
            </a:r>
            <a:r>
              <a:rPr lang="en-US" altLang="zh-HK" b="0" i="0" u="sng" dirty="0">
                <a:solidFill>
                  <a:schemeClr val="tx2">
                    <a:lumMod val="90000"/>
                  </a:schemeClr>
                </a:solidFill>
                <a:effectLst/>
                <a:latin typeface="Noto serif" panose="020B0604020202020204" pitchFamily="18" charset="0"/>
              </a:rPr>
              <a:t>2.0.0</a:t>
            </a:r>
            <a:r>
              <a:rPr lang="en-US" altLang="zh-HK" b="0" i="0" dirty="0">
                <a:solidFill>
                  <a:schemeClr val="tx2">
                    <a:lumMod val="90000"/>
                  </a:schemeClr>
                </a:solidFill>
                <a:effectLst/>
                <a:latin typeface="Noto serif" panose="020B0604020202020204" pitchFamily="18" charset="0"/>
              </a:rPr>
              <a:t> by </a:t>
            </a:r>
            <a:r>
              <a:rPr lang="en-US" altLang="zh-HK" b="0" i="0" dirty="0" err="1">
                <a:solidFill>
                  <a:schemeClr val="tx2">
                    <a:lumMod val="90000"/>
                  </a:schemeClr>
                </a:solidFill>
                <a:effectLst/>
                <a:latin typeface="Noto serif" panose="020B0604020202020204" pitchFamily="18" charset="0"/>
              </a:rPr>
              <a:t>fblego</a:t>
            </a:r>
            <a:r>
              <a:rPr lang="en-US" altLang="zh-HK" b="0" i="0" dirty="0">
                <a:solidFill>
                  <a:schemeClr val="tx2">
                    <a:lumMod val="90000"/>
                  </a:schemeClr>
                </a:solidFill>
                <a:effectLst/>
                <a:latin typeface="Noto serif" panose="020B0604020202020204" pitchFamily="18" charset="0"/>
              </a:rPr>
              <a:t> Version</a:t>
            </a:r>
          </a:p>
          <a:p>
            <a:pPr marL="800100" lvl="1" indent="-342900">
              <a:buFont typeface="+mj-lt"/>
              <a:buAutoNum type="arabicPeriod" startAt="4"/>
            </a:pPr>
            <a:endParaRPr lang="zh-HK" altLang="en-US" dirty="0"/>
          </a:p>
        </p:txBody>
      </p:sp>
      <p:pic>
        <p:nvPicPr>
          <p:cNvPr id="5" name="圖片 4">
            <a:extLst>
              <a:ext uri="{FF2B5EF4-FFF2-40B4-BE49-F238E27FC236}">
                <a16:creationId xmlns:a16="http://schemas.microsoft.com/office/drawing/2014/main" id="{4805027A-D732-0718-E7E8-796E2A0E6D21}"/>
              </a:ext>
            </a:extLst>
          </p:cNvPr>
          <p:cNvPicPr>
            <a:picLocks noChangeAspect="1"/>
          </p:cNvPicPr>
          <p:nvPr/>
        </p:nvPicPr>
        <p:blipFill>
          <a:blip r:embed="rId2"/>
          <a:stretch>
            <a:fillRect/>
          </a:stretch>
        </p:blipFill>
        <p:spPr>
          <a:xfrm>
            <a:off x="6096000" y="1579096"/>
            <a:ext cx="5976008" cy="4729072"/>
          </a:xfrm>
          <a:prstGeom prst="rect">
            <a:avLst/>
          </a:prstGeom>
        </p:spPr>
      </p:pic>
      <p:sp>
        <p:nvSpPr>
          <p:cNvPr id="7" name="橢圓 6">
            <a:extLst>
              <a:ext uri="{FF2B5EF4-FFF2-40B4-BE49-F238E27FC236}">
                <a16:creationId xmlns:a16="http://schemas.microsoft.com/office/drawing/2014/main" id="{34A1C72A-EE35-A2BC-C1B2-2BF384A41100}"/>
              </a:ext>
            </a:extLst>
          </p:cNvPr>
          <p:cNvSpPr/>
          <p:nvPr/>
        </p:nvSpPr>
        <p:spPr>
          <a:xfrm>
            <a:off x="6096000" y="2297162"/>
            <a:ext cx="1862138" cy="4031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橢圓 7">
            <a:extLst>
              <a:ext uri="{FF2B5EF4-FFF2-40B4-BE49-F238E27FC236}">
                <a16:creationId xmlns:a16="http://schemas.microsoft.com/office/drawing/2014/main" id="{9FF27AF4-8FFE-9876-9DFF-26A69DDF0F74}"/>
              </a:ext>
            </a:extLst>
          </p:cNvPr>
          <p:cNvSpPr/>
          <p:nvPr/>
        </p:nvSpPr>
        <p:spPr>
          <a:xfrm>
            <a:off x="6343650" y="3712721"/>
            <a:ext cx="1385888" cy="4031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941499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BE1E5-8467-397F-01BD-1BB704A1CE7F}"/>
              </a:ext>
            </a:extLst>
          </p:cNvPr>
          <p:cNvSpPr>
            <a:spLocks noGrp="1"/>
          </p:cNvSpPr>
          <p:nvPr>
            <p:ph type="title"/>
          </p:nvPr>
        </p:nvSpPr>
        <p:spPr/>
        <p:txBody>
          <a:bodyPr/>
          <a:lstStyle/>
          <a:p>
            <a:r>
              <a:rPr lang="en-US" altLang="zh-HK" dirty="0"/>
              <a:t>Resource management using </a:t>
            </a:r>
            <a:r>
              <a:rPr lang="en-US" altLang="zh-HK" dirty="0" err="1"/>
              <a:t>Github</a:t>
            </a:r>
            <a:endParaRPr lang="zh-HK" altLang="en-US" dirty="0"/>
          </a:p>
        </p:txBody>
      </p:sp>
      <p:sp>
        <p:nvSpPr>
          <p:cNvPr id="3" name="內容版面配置區 2">
            <a:extLst>
              <a:ext uri="{FF2B5EF4-FFF2-40B4-BE49-F238E27FC236}">
                <a16:creationId xmlns:a16="http://schemas.microsoft.com/office/drawing/2014/main" id="{30094957-9C7E-8EFE-530E-960BDB5C7D3B}"/>
              </a:ext>
            </a:extLst>
          </p:cNvPr>
          <p:cNvSpPr>
            <a:spLocks noGrp="1"/>
          </p:cNvSpPr>
          <p:nvPr>
            <p:ph idx="1"/>
          </p:nvPr>
        </p:nvSpPr>
        <p:spPr/>
        <p:txBody>
          <a:bodyPr/>
          <a:lstStyle/>
          <a:p>
            <a:r>
              <a:rPr lang="en-US" altLang="zh-HK" dirty="0"/>
              <a:t>The resources can be assessed in </a:t>
            </a:r>
          </a:p>
          <a:p>
            <a:pPr marL="0" indent="0">
              <a:buNone/>
            </a:pPr>
            <a:r>
              <a:rPr lang="fr-FR" altLang="zh-HK" dirty="0">
                <a:hlinkClick r:id="rId2"/>
              </a:rPr>
              <a:t>https://github.com/jameschau2014/IoTplatform</a:t>
            </a:r>
            <a:endParaRPr lang="fr-FR" altLang="zh-HK" dirty="0"/>
          </a:p>
          <a:p>
            <a:r>
              <a:rPr lang="fr-FR" altLang="zh-HK" dirty="0"/>
              <a:t>Download aLocAiRTLTH.zip, unzip it to the document-&gt;A</a:t>
            </a:r>
            <a:r>
              <a:rPr lang="en-US" altLang="zh-HK" dirty="0" err="1"/>
              <a:t>rduino</a:t>
            </a:r>
            <a:r>
              <a:rPr lang="en-US" altLang="zh-HK" dirty="0"/>
              <a:t> folder</a:t>
            </a:r>
          </a:p>
          <a:p>
            <a:r>
              <a:rPr lang="en-US" altLang="zh-HK" dirty="0"/>
              <a:t>Open the </a:t>
            </a:r>
            <a:r>
              <a:rPr lang="en-US" altLang="zh-HK" dirty="0" err="1"/>
              <a:t>aLocAiRTLTH_VTC.ino</a:t>
            </a:r>
            <a:r>
              <a:rPr lang="en-US" altLang="zh-HK" dirty="0"/>
              <a:t> in the Arduino IDE</a:t>
            </a:r>
          </a:p>
          <a:p>
            <a:r>
              <a:rPr lang="en-US" altLang="zh-HK" dirty="0"/>
              <a:t>Connect the STEM board to the computer via the USB cable and set the appropriate COM port in the Arduino IDE.</a:t>
            </a:r>
          </a:p>
          <a:p>
            <a:r>
              <a:rPr lang="en-US" altLang="zh-HK" dirty="0"/>
              <a:t>Press the Verify button to compile the programs</a:t>
            </a:r>
            <a:endParaRPr lang="zh-HK" altLang="en-US" dirty="0"/>
          </a:p>
        </p:txBody>
      </p:sp>
    </p:spTree>
    <p:extLst>
      <p:ext uri="{BB962C8B-B14F-4D97-AF65-F5344CB8AC3E}">
        <p14:creationId xmlns:p14="http://schemas.microsoft.com/office/powerpoint/2010/main" val="1544480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BE1E5-8467-397F-01BD-1BB704A1CE7F}"/>
              </a:ext>
            </a:extLst>
          </p:cNvPr>
          <p:cNvSpPr>
            <a:spLocks noGrp="1"/>
          </p:cNvSpPr>
          <p:nvPr>
            <p:ph type="title"/>
          </p:nvPr>
        </p:nvSpPr>
        <p:spPr/>
        <p:txBody>
          <a:bodyPr/>
          <a:lstStyle/>
          <a:p>
            <a:r>
              <a:rPr lang="en-US" altLang="zh-HK" dirty="0"/>
              <a:t>Resource management using </a:t>
            </a:r>
            <a:r>
              <a:rPr lang="en-US" altLang="zh-HK" dirty="0" err="1"/>
              <a:t>Github</a:t>
            </a:r>
            <a:endParaRPr lang="zh-HK" altLang="en-US" dirty="0"/>
          </a:p>
        </p:txBody>
      </p:sp>
      <p:sp>
        <p:nvSpPr>
          <p:cNvPr id="3" name="內容版面配置區 2">
            <a:extLst>
              <a:ext uri="{FF2B5EF4-FFF2-40B4-BE49-F238E27FC236}">
                <a16:creationId xmlns:a16="http://schemas.microsoft.com/office/drawing/2014/main" id="{30094957-9C7E-8EFE-530E-960BDB5C7D3B}"/>
              </a:ext>
            </a:extLst>
          </p:cNvPr>
          <p:cNvSpPr>
            <a:spLocks noGrp="1"/>
          </p:cNvSpPr>
          <p:nvPr>
            <p:ph idx="1"/>
          </p:nvPr>
        </p:nvSpPr>
        <p:spPr/>
        <p:txBody>
          <a:bodyPr/>
          <a:lstStyle/>
          <a:p>
            <a:r>
              <a:rPr lang="en-US" altLang="zh-HK" dirty="0"/>
              <a:t>The resources can be assessed in </a:t>
            </a:r>
          </a:p>
          <a:p>
            <a:pPr marL="0" indent="0">
              <a:buNone/>
            </a:pPr>
            <a:r>
              <a:rPr lang="fr-FR" altLang="zh-HK" dirty="0">
                <a:hlinkClick r:id="rId2"/>
              </a:rPr>
              <a:t>https://github.com/jameschau2014/IoTplatform</a:t>
            </a:r>
            <a:endParaRPr lang="fr-FR" altLang="zh-HK" dirty="0"/>
          </a:p>
          <a:p>
            <a:r>
              <a:rPr lang="fr-FR" altLang="zh-HK" dirty="0"/>
              <a:t>Download aLocAiRTLTH.zip, unzip it to the document-&gt;A</a:t>
            </a:r>
            <a:r>
              <a:rPr lang="en-US" altLang="zh-HK" dirty="0" err="1"/>
              <a:t>rduino</a:t>
            </a:r>
            <a:r>
              <a:rPr lang="en-US" altLang="zh-HK" dirty="0"/>
              <a:t> folder</a:t>
            </a:r>
          </a:p>
          <a:p>
            <a:r>
              <a:rPr lang="en-US" altLang="zh-HK" dirty="0"/>
              <a:t>Open the </a:t>
            </a:r>
            <a:r>
              <a:rPr lang="en-US" altLang="zh-HK" dirty="0" err="1"/>
              <a:t>aLocAiRTLTH_VTC.ino</a:t>
            </a:r>
            <a:r>
              <a:rPr lang="en-US" altLang="zh-HK" dirty="0"/>
              <a:t> in the Arduino IDE</a:t>
            </a:r>
          </a:p>
          <a:p>
            <a:r>
              <a:rPr lang="en-US" altLang="zh-HK" dirty="0"/>
              <a:t>Connect the STEM board to the computer via the USB cable and set the appropriate COM port in the Arduino IDE.</a:t>
            </a:r>
          </a:p>
          <a:p>
            <a:r>
              <a:rPr lang="en-US" altLang="zh-HK" dirty="0"/>
              <a:t>Press the Verify button to compile the programs</a:t>
            </a:r>
            <a:endParaRPr lang="zh-HK" altLang="en-US" dirty="0"/>
          </a:p>
        </p:txBody>
      </p:sp>
      <p:pic>
        <p:nvPicPr>
          <p:cNvPr id="5" name="圖片 4">
            <a:extLst>
              <a:ext uri="{FF2B5EF4-FFF2-40B4-BE49-F238E27FC236}">
                <a16:creationId xmlns:a16="http://schemas.microsoft.com/office/drawing/2014/main" id="{BB6B4083-D1B0-413A-05AE-FCCF9B6D1C47}"/>
              </a:ext>
            </a:extLst>
          </p:cNvPr>
          <p:cNvPicPr>
            <a:picLocks noChangeAspect="1"/>
          </p:cNvPicPr>
          <p:nvPr/>
        </p:nvPicPr>
        <p:blipFill>
          <a:blip r:embed="rId3"/>
          <a:stretch>
            <a:fillRect/>
          </a:stretch>
        </p:blipFill>
        <p:spPr>
          <a:xfrm>
            <a:off x="65833" y="32863"/>
            <a:ext cx="12060333" cy="6792273"/>
          </a:xfrm>
          <a:prstGeom prst="rect">
            <a:avLst/>
          </a:prstGeom>
        </p:spPr>
      </p:pic>
      <p:sp>
        <p:nvSpPr>
          <p:cNvPr id="6" name="橢圓 5">
            <a:extLst>
              <a:ext uri="{FF2B5EF4-FFF2-40B4-BE49-F238E27FC236}">
                <a16:creationId xmlns:a16="http://schemas.microsoft.com/office/drawing/2014/main" id="{5766AE57-5A03-DA57-A2AE-69F614C38B9E}"/>
              </a:ext>
            </a:extLst>
          </p:cNvPr>
          <p:cNvSpPr/>
          <p:nvPr/>
        </p:nvSpPr>
        <p:spPr>
          <a:xfrm>
            <a:off x="6095999" y="3025823"/>
            <a:ext cx="1862138" cy="4031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919504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721125-9A7E-5CA0-111D-CB51F487FFD7}"/>
              </a:ext>
            </a:extLst>
          </p:cNvPr>
          <p:cNvSpPr>
            <a:spLocks noGrp="1"/>
          </p:cNvSpPr>
          <p:nvPr>
            <p:ph type="title"/>
          </p:nvPr>
        </p:nvSpPr>
        <p:spPr/>
        <p:txBody>
          <a:bodyPr/>
          <a:lstStyle/>
          <a:p>
            <a:r>
              <a:rPr lang="en-US" altLang="zh-HK" dirty="0"/>
              <a:t>Compile and upload the program</a:t>
            </a:r>
            <a:endParaRPr lang="zh-HK" altLang="en-US" dirty="0"/>
          </a:p>
        </p:txBody>
      </p:sp>
      <p:pic>
        <p:nvPicPr>
          <p:cNvPr id="5" name="圖片 4">
            <a:extLst>
              <a:ext uri="{FF2B5EF4-FFF2-40B4-BE49-F238E27FC236}">
                <a16:creationId xmlns:a16="http://schemas.microsoft.com/office/drawing/2014/main" id="{5157D399-D10C-8B91-AE79-02EC9158EAD7}"/>
              </a:ext>
            </a:extLst>
          </p:cNvPr>
          <p:cNvPicPr>
            <a:picLocks noChangeAspect="1"/>
          </p:cNvPicPr>
          <p:nvPr/>
        </p:nvPicPr>
        <p:blipFill>
          <a:blip r:embed="rId2"/>
          <a:stretch>
            <a:fillRect/>
          </a:stretch>
        </p:blipFill>
        <p:spPr>
          <a:xfrm>
            <a:off x="1610566" y="1754956"/>
            <a:ext cx="8412630" cy="4737919"/>
          </a:xfrm>
          <a:prstGeom prst="rect">
            <a:avLst/>
          </a:prstGeom>
        </p:spPr>
      </p:pic>
      <p:sp>
        <p:nvSpPr>
          <p:cNvPr id="6" name="橢圓 5">
            <a:extLst>
              <a:ext uri="{FF2B5EF4-FFF2-40B4-BE49-F238E27FC236}">
                <a16:creationId xmlns:a16="http://schemas.microsoft.com/office/drawing/2014/main" id="{547C1257-6D97-FB39-09E8-99556A5ADAC1}"/>
              </a:ext>
            </a:extLst>
          </p:cNvPr>
          <p:cNvSpPr/>
          <p:nvPr/>
        </p:nvSpPr>
        <p:spPr>
          <a:xfrm>
            <a:off x="1610566" y="2097137"/>
            <a:ext cx="400051" cy="3317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070233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BA8D9B-A7A3-F095-B5D3-4F2381E0A527}"/>
              </a:ext>
            </a:extLst>
          </p:cNvPr>
          <p:cNvSpPr>
            <a:spLocks noGrp="1"/>
          </p:cNvSpPr>
          <p:nvPr>
            <p:ph type="title"/>
          </p:nvPr>
        </p:nvSpPr>
        <p:spPr/>
        <p:txBody>
          <a:bodyPr/>
          <a:lstStyle/>
          <a:p>
            <a:endParaRPr lang="zh-HK" altLang="en-US"/>
          </a:p>
        </p:txBody>
      </p:sp>
      <p:sp>
        <p:nvSpPr>
          <p:cNvPr id="3" name="內容版面配置區 2">
            <a:extLst>
              <a:ext uri="{FF2B5EF4-FFF2-40B4-BE49-F238E27FC236}">
                <a16:creationId xmlns:a16="http://schemas.microsoft.com/office/drawing/2014/main" id="{C229A63B-495D-38F2-DFBF-8111942338E6}"/>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ADD52949-B3B7-2C7E-7306-03E10D122AC3}"/>
              </a:ext>
            </a:extLst>
          </p:cNvPr>
          <p:cNvPicPr>
            <a:picLocks noChangeAspect="1"/>
          </p:cNvPicPr>
          <p:nvPr/>
        </p:nvPicPr>
        <p:blipFill>
          <a:blip r:embed="rId2"/>
          <a:stretch>
            <a:fillRect/>
          </a:stretch>
        </p:blipFill>
        <p:spPr>
          <a:xfrm>
            <a:off x="65833" y="32863"/>
            <a:ext cx="12060333" cy="6792273"/>
          </a:xfrm>
          <a:prstGeom prst="rect">
            <a:avLst/>
          </a:prstGeom>
        </p:spPr>
      </p:pic>
      <p:sp>
        <p:nvSpPr>
          <p:cNvPr id="6" name="橢圓 5">
            <a:extLst>
              <a:ext uri="{FF2B5EF4-FFF2-40B4-BE49-F238E27FC236}">
                <a16:creationId xmlns:a16="http://schemas.microsoft.com/office/drawing/2014/main" id="{59E70972-82A4-2A5C-6609-9D7CAA57D24D}"/>
              </a:ext>
            </a:extLst>
          </p:cNvPr>
          <p:cNvSpPr/>
          <p:nvPr/>
        </p:nvSpPr>
        <p:spPr>
          <a:xfrm>
            <a:off x="438149" y="515168"/>
            <a:ext cx="400051" cy="3317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爆炸: 八角 6">
            <a:extLst>
              <a:ext uri="{FF2B5EF4-FFF2-40B4-BE49-F238E27FC236}">
                <a16:creationId xmlns:a16="http://schemas.microsoft.com/office/drawing/2014/main" id="{FB599A7D-5442-D867-5762-C1CCFB100257}"/>
              </a:ext>
            </a:extLst>
          </p:cNvPr>
          <p:cNvSpPr/>
          <p:nvPr/>
        </p:nvSpPr>
        <p:spPr>
          <a:xfrm>
            <a:off x="8615362" y="4772025"/>
            <a:ext cx="2738437" cy="1428750"/>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HK" dirty="0"/>
              <a:t>Success!</a:t>
            </a:r>
            <a:endParaRPr lang="zh-HK" altLang="en-US" dirty="0"/>
          </a:p>
        </p:txBody>
      </p:sp>
    </p:spTree>
    <p:extLst>
      <p:ext uri="{BB962C8B-B14F-4D97-AF65-F5344CB8AC3E}">
        <p14:creationId xmlns:p14="http://schemas.microsoft.com/office/powerpoint/2010/main" val="224768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B3D388-5D33-40DF-A145-66F2770C2163}"/>
              </a:ext>
            </a:extLst>
          </p:cNvPr>
          <p:cNvSpPr>
            <a:spLocks noGrp="1"/>
          </p:cNvSpPr>
          <p:nvPr>
            <p:ph type="title"/>
          </p:nvPr>
        </p:nvSpPr>
        <p:spPr/>
        <p:txBody>
          <a:bodyPr/>
          <a:lstStyle/>
          <a:p>
            <a:r>
              <a:rPr lang="en-US" altLang="zh-HK" dirty="0"/>
              <a:t>Smart City Development in Hong Kong</a:t>
            </a:r>
            <a:endParaRPr lang="zh-HK" altLang="en-US" dirty="0"/>
          </a:p>
        </p:txBody>
      </p:sp>
      <p:sp>
        <p:nvSpPr>
          <p:cNvPr id="6" name="內容版面配置區 5">
            <a:extLst>
              <a:ext uri="{FF2B5EF4-FFF2-40B4-BE49-F238E27FC236}">
                <a16:creationId xmlns:a16="http://schemas.microsoft.com/office/drawing/2014/main" id="{662AAAE8-1ED5-4598-8855-3EB200EB478C}"/>
              </a:ext>
            </a:extLst>
          </p:cNvPr>
          <p:cNvSpPr>
            <a:spLocks noGrp="1"/>
          </p:cNvSpPr>
          <p:nvPr>
            <p:ph idx="1"/>
          </p:nvPr>
        </p:nvSpPr>
        <p:spPr/>
        <p:txBody>
          <a:bodyPr>
            <a:normAutofit/>
          </a:bodyPr>
          <a:lstStyle/>
          <a:p>
            <a:r>
              <a:rPr lang="en-US" altLang="zh-HK" dirty="0"/>
              <a:t>Blueprint: </a:t>
            </a:r>
            <a:r>
              <a:rPr lang="en-US" altLang="zh-HK" dirty="0">
                <a:hlinkClick r:id="rId2"/>
              </a:rPr>
              <a:t>https://www.smartcity.gov.hk/</a:t>
            </a:r>
            <a:r>
              <a:rPr lang="en-US" altLang="zh-HK" dirty="0"/>
              <a:t> </a:t>
            </a:r>
          </a:p>
          <a:p>
            <a:r>
              <a:rPr lang="en-US" altLang="zh-HK" dirty="0"/>
              <a:t>Objectives: </a:t>
            </a:r>
          </a:p>
          <a:p>
            <a:pPr lvl="1"/>
            <a:r>
              <a:rPr lang="en-US" altLang="zh-HK" dirty="0"/>
              <a:t>make use of </a:t>
            </a:r>
            <a:r>
              <a:rPr lang="en-US" altLang="zh-HK" dirty="0">
                <a:solidFill>
                  <a:srgbClr val="FF0000"/>
                </a:solidFill>
              </a:rPr>
              <a:t>innovation and technology </a:t>
            </a:r>
            <a:r>
              <a:rPr lang="en-US" altLang="zh-HK" dirty="0"/>
              <a:t>to address urban challenges, enhance the effectiveness of city management and improve people’s quality of living as well as Hong Kong’s sustainability, efficiency and safety;</a:t>
            </a:r>
          </a:p>
          <a:p>
            <a:pPr lvl="1"/>
            <a:r>
              <a:rPr lang="en-US" altLang="zh-HK" dirty="0"/>
              <a:t>Enhance Hong Kong’s </a:t>
            </a:r>
            <a:r>
              <a:rPr lang="en-US" altLang="zh-HK" dirty="0">
                <a:solidFill>
                  <a:srgbClr val="FF0000"/>
                </a:solidFill>
              </a:rPr>
              <a:t>attractiveness</a:t>
            </a:r>
            <a:r>
              <a:rPr lang="en-US" altLang="zh-HK" dirty="0"/>
              <a:t> to global businesses and talents; and</a:t>
            </a:r>
          </a:p>
          <a:p>
            <a:pPr lvl="1"/>
            <a:r>
              <a:rPr lang="en-US" altLang="zh-HK" dirty="0"/>
              <a:t>Inspire continuous city </a:t>
            </a:r>
            <a:r>
              <a:rPr lang="en-US" altLang="zh-HK" dirty="0">
                <a:solidFill>
                  <a:srgbClr val="FF0000"/>
                </a:solidFill>
              </a:rPr>
              <a:t>innovation and sustainable economic development</a:t>
            </a:r>
          </a:p>
          <a:p>
            <a:r>
              <a:rPr lang="en-US" altLang="zh-HK" dirty="0"/>
              <a:t>Areas:</a:t>
            </a:r>
          </a:p>
          <a:p>
            <a:pPr lvl="1"/>
            <a:r>
              <a:rPr lang="en-US" altLang="zh-HK" dirty="0">
                <a:solidFill>
                  <a:srgbClr val="FF0000"/>
                </a:solidFill>
              </a:rPr>
              <a:t>Smart Mobility, Smart Living, Smart Environment</a:t>
            </a:r>
            <a:r>
              <a:rPr lang="en-US" altLang="zh-HK" dirty="0"/>
              <a:t>, Smart People, Smart Government and Smart Economy</a:t>
            </a:r>
          </a:p>
        </p:txBody>
      </p:sp>
    </p:spTree>
    <p:extLst>
      <p:ext uri="{BB962C8B-B14F-4D97-AF65-F5344CB8AC3E}">
        <p14:creationId xmlns:p14="http://schemas.microsoft.com/office/powerpoint/2010/main" val="2768662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75847-C99D-A949-D434-E25B2F06422C}"/>
              </a:ext>
            </a:extLst>
          </p:cNvPr>
          <p:cNvSpPr>
            <a:spLocks noGrp="1"/>
          </p:cNvSpPr>
          <p:nvPr>
            <p:ph type="title"/>
          </p:nvPr>
        </p:nvSpPr>
        <p:spPr/>
        <p:txBody>
          <a:bodyPr/>
          <a:lstStyle/>
          <a:p>
            <a:r>
              <a:rPr lang="en-US" altLang="zh-HK" dirty="0" err="1"/>
              <a:t>WiFi</a:t>
            </a:r>
            <a:r>
              <a:rPr lang="en-US" altLang="zh-HK" dirty="0"/>
              <a:t> Connection</a:t>
            </a:r>
            <a:endParaRPr lang="zh-HK" altLang="en-US" dirty="0"/>
          </a:p>
        </p:txBody>
      </p:sp>
      <p:sp>
        <p:nvSpPr>
          <p:cNvPr id="3" name="內容版面配置區 2">
            <a:extLst>
              <a:ext uri="{FF2B5EF4-FFF2-40B4-BE49-F238E27FC236}">
                <a16:creationId xmlns:a16="http://schemas.microsoft.com/office/drawing/2014/main" id="{EA40E559-C004-21AC-8DBC-6D94B168C11B}"/>
              </a:ext>
            </a:extLst>
          </p:cNvPr>
          <p:cNvSpPr>
            <a:spLocks noGrp="1"/>
          </p:cNvSpPr>
          <p:nvPr>
            <p:ph idx="1"/>
          </p:nvPr>
        </p:nvSpPr>
        <p:spPr/>
        <p:txBody>
          <a:bodyPr/>
          <a:lstStyle/>
          <a:p>
            <a:r>
              <a:rPr lang="en-US" altLang="zh-HK" dirty="0"/>
              <a:t>In the source code </a:t>
            </a:r>
            <a:r>
              <a:rPr lang="en-US" altLang="zh-HK" dirty="0" err="1"/>
              <a:t>aLocAiRTLTH_VTC.ino</a:t>
            </a:r>
            <a:r>
              <a:rPr lang="en-US" altLang="zh-HK" dirty="0"/>
              <a:t>, find line 444 and 445, change your </a:t>
            </a:r>
            <a:r>
              <a:rPr lang="en-US" altLang="zh-HK" dirty="0" err="1"/>
              <a:t>WiFi</a:t>
            </a:r>
            <a:r>
              <a:rPr lang="en-US" altLang="zh-HK" dirty="0"/>
              <a:t> access SSID and password</a:t>
            </a:r>
            <a:endParaRPr lang="zh-HK" altLang="en-US" dirty="0"/>
          </a:p>
        </p:txBody>
      </p:sp>
      <p:pic>
        <p:nvPicPr>
          <p:cNvPr id="7" name="圖片 6">
            <a:extLst>
              <a:ext uri="{FF2B5EF4-FFF2-40B4-BE49-F238E27FC236}">
                <a16:creationId xmlns:a16="http://schemas.microsoft.com/office/drawing/2014/main" id="{3CCA62B4-2351-83CB-8394-E7770A7F45CC}"/>
              </a:ext>
            </a:extLst>
          </p:cNvPr>
          <p:cNvPicPr>
            <a:picLocks noChangeAspect="1"/>
          </p:cNvPicPr>
          <p:nvPr/>
        </p:nvPicPr>
        <p:blipFill>
          <a:blip r:embed="rId2"/>
          <a:stretch>
            <a:fillRect/>
          </a:stretch>
        </p:blipFill>
        <p:spPr>
          <a:xfrm>
            <a:off x="1101294" y="2988858"/>
            <a:ext cx="9426932" cy="2397529"/>
          </a:xfrm>
          <a:prstGeom prst="rect">
            <a:avLst/>
          </a:prstGeom>
        </p:spPr>
      </p:pic>
      <p:sp>
        <p:nvSpPr>
          <p:cNvPr id="8" name="橢圓 7">
            <a:extLst>
              <a:ext uri="{FF2B5EF4-FFF2-40B4-BE49-F238E27FC236}">
                <a16:creationId xmlns:a16="http://schemas.microsoft.com/office/drawing/2014/main" id="{D821EDFA-63B7-8868-90FE-1CCC3D72B7BE}"/>
              </a:ext>
            </a:extLst>
          </p:cNvPr>
          <p:cNvSpPr/>
          <p:nvPr/>
        </p:nvSpPr>
        <p:spPr>
          <a:xfrm>
            <a:off x="838200" y="4854624"/>
            <a:ext cx="5257800" cy="6667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89737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84EDB4-C959-7F1F-DBC1-4945C9445DE9}"/>
              </a:ext>
            </a:extLst>
          </p:cNvPr>
          <p:cNvSpPr>
            <a:spLocks noGrp="1"/>
          </p:cNvSpPr>
          <p:nvPr>
            <p:ph type="title"/>
          </p:nvPr>
        </p:nvSpPr>
        <p:spPr/>
        <p:txBody>
          <a:bodyPr/>
          <a:lstStyle/>
          <a:p>
            <a:r>
              <a:rPr lang="en-US" altLang="zh-HK" dirty="0"/>
              <a:t>Sensor connection and result display</a:t>
            </a:r>
            <a:endParaRPr lang="zh-HK" altLang="en-US" dirty="0"/>
          </a:p>
        </p:txBody>
      </p:sp>
      <p:sp>
        <p:nvSpPr>
          <p:cNvPr id="3" name="內容版面配置區 2">
            <a:extLst>
              <a:ext uri="{FF2B5EF4-FFF2-40B4-BE49-F238E27FC236}">
                <a16:creationId xmlns:a16="http://schemas.microsoft.com/office/drawing/2014/main" id="{F5F136B0-884D-7B65-28E6-86C528452A98}"/>
              </a:ext>
            </a:extLst>
          </p:cNvPr>
          <p:cNvSpPr>
            <a:spLocks noGrp="1"/>
          </p:cNvSpPr>
          <p:nvPr>
            <p:ph idx="1"/>
          </p:nvPr>
        </p:nvSpPr>
        <p:spPr/>
        <p:txBody>
          <a:bodyPr/>
          <a:lstStyle/>
          <a:p>
            <a:r>
              <a:rPr lang="en-US" altLang="zh-HK" dirty="0"/>
              <a:t>Connect CO2 or TEMP sensor to any port on the board via the cable</a:t>
            </a:r>
          </a:p>
          <a:p>
            <a:r>
              <a:rPr lang="en-US" altLang="zh-HK" dirty="0"/>
              <a:t>Reset the STEM board by pressing the red button</a:t>
            </a:r>
          </a:p>
          <a:p>
            <a:r>
              <a:rPr lang="en-US" altLang="zh-HK" dirty="0"/>
              <a:t>Open the Serial Monitor in the Tools Menu and set the baud rate to 115200</a:t>
            </a:r>
          </a:p>
          <a:p>
            <a:r>
              <a:rPr lang="en-US" altLang="zh-HK" dirty="0"/>
              <a:t>The result can be displayed on the Serial Monitor</a:t>
            </a:r>
          </a:p>
          <a:p>
            <a:r>
              <a:rPr lang="en-US" altLang="zh-HK" dirty="0"/>
              <a:t>Notice that the Air quality will be displayed on the onboard OLED display</a:t>
            </a:r>
            <a:endParaRPr lang="zh-HK" altLang="en-US" dirty="0"/>
          </a:p>
        </p:txBody>
      </p:sp>
    </p:spTree>
    <p:extLst>
      <p:ext uri="{BB962C8B-B14F-4D97-AF65-F5344CB8AC3E}">
        <p14:creationId xmlns:p14="http://schemas.microsoft.com/office/powerpoint/2010/main" val="1217037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A3608-EAFC-E0C1-C2A3-E603F6086035}"/>
              </a:ext>
            </a:extLst>
          </p:cNvPr>
          <p:cNvSpPr>
            <a:spLocks noGrp="1"/>
          </p:cNvSpPr>
          <p:nvPr>
            <p:ph type="title"/>
          </p:nvPr>
        </p:nvSpPr>
        <p:spPr/>
        <p:txBody>
          <a:bodyPr/>
          <a:lstStyle/>
          <a:p>
            <a:endParaRPr lang="zh-HK" altLang="en-US"/>
          </a:p>
        </p:txBody>
      </p:sp>
      <p:sp>
        <p:nvSpPr>
          <p:cNvPr id="3" name="內容版面配置區 2">
            <a:extLst>
              <a:ext uri="{FF2B5EF4-FFF2-40B4-BE49-F238E27FC236}">
                <a16:creationId xmlns:a16="http://schemas.microsoft.com/office/drawing/2014/main" id="{107FD42F-01A0-830F-C73E-F30A9B1AACB0}"/>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3ADA5D43-0B03-1133-E256-0DBF541B66DA}"/>
              </a:ext>
            </a:extLst>
          </p:cNvPr>
          <p:cNvPicPr>
            <a:picLocks noChangeAspect="1"/>
          </p:cNvPicPr>
          <p:nvPr/>
        </p:nvPicPr>
        <p:blipFill>
          <a:blip r:embed="rId2"/>
          <a:stretch>
            <a:fillRect/>
          </a:stretch>
        </p:blipFill>
        <p:spPr>
          <a:xfrm>
            <a:off x="65833" y="32863"/>
            <a:ext cx="12060333" cy="6792273"/>
          </a:xfrm>
          <a:prstGeom prst="rect">
            <a:avLst/>
          </a:prstGeom>
        </p:spPr>
      </p:pic>
      <p:sp>
        <p:nvSpPr>
          <p:cNvPr id="6" name="橢圓 5">
            <a:extLst>
              <a:ext uri="{FF2B5EF4-FFF2-40B4-BE49-F238E27FC236}">
                <a16:creationId xmlns:a16="http://schemas.microsoft.com/office/drawing/2014/main" id="{A4696087-E28E-86EA-A129-3BFFFD433176}"/>
              </a:ext>
            </a:extLst>
          </p:cNvPr>
          <p:cNvSpPr/>
          <p:nvPr/>
        </p:nvSpPr>
        <p:spPr>
          <a:xfrm>
            <a:off x="323850" y="5843613"/>
            <a:ext cx="5257800" cy="6667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164309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62FF344-FD3F-F6E5-8CC5-5646EBC83D92}"/>
              </a:ext>
            </a:extLst>
          </p:cNvPr>
          <p:cNvPicPr>
            <a:picLocks noChangeAspect="1"/>
          </p:cNvPicPr>
          <p:nvPr/>
        </p:nvPicPr>
        <p:blipFill>
          <a:blip r:embed="rId2"/>
          <a:stretch>
            <a:fillRect/>
          </a:stretch>
        </p:blipFill>
        <p:spPr>
          <a:xfrm>
            <a:off x="2177466" y="3126064"/>
            <a:ext cx="7826418" cy="2370025"/>
          </a:xfrm>
          <a:prstGeom prst="rect">
            <a:avLst/>
          </a:prstGeom>
        </p:spPr>
      </p:pic>
      <p:sp>
        <p:nvSpPr>
          <p:cNvPr id="2" name="標題 1">
            <a:extLst>
              <a:ext uri="{FF2B5EF4-FFF2-40B4-BE49-F238E27FC236}">
                <a16:creationId xmlns:a16="http://schemas.microsoft.com/office/drawing/2014/main" id="{32E6F199-88B3-9E7F-696D-8A5B9D3044B6}"/>
              </a:ext>
            </a:extLst>
          </p:cNvPr>
          <p:cNvSpPr>
            <a:spLocks noGrp="1"/>
          </p:cNvSpPr>
          <p:nvPr>
            <p:ph type="title"/>
          </p:nvPr>
        </p:nvSpPr>
        <p:spPr/>
        <p:txBody>
          <a:bodyPr/>
          <a:lstStyle/>
          <a:p>
            <a:r>
              <a:rPr lang="en-US" altLang="zh-HK" dirty="0"/>
              <a:t>Test the data logging</a:t>
            </a:r>
            <a:endParaRPr lang="zh-HK" altLang="en-US" dirty="0"/>
          </a:p>
        </p:txBody>
      </p:sp>
      <p:sp>
        <p:nvSpPr>
          <p:cNvPr id="3" name="內容版面配置區 2">
            <a:extLst>
              <a:ext uri="{FF2B5EF4-FFF2-40B4-BE49-F238E27FC236}">
                <a16:creationId xmlns:a16="http://schemas.microsoft.com/office/drawing/2014/main" id="{53C088E3-CC0A-CECE-45D5-9601A102E387}"/>
              </a:ext>
            </a:extLst>
          </p:cNvPr>
          <p:cNvSpPr>
            <a:spLocks noGrp="1"/>
          </p:cNvSpPr>
          <p:nvPr>
            <p:ph idx="1"/>
          </p:nvPr>
        </p:nvSpPr>
        <p:spPr>
          <a:xfrm>
            <a:off x="913794" y="1385455"/>
            <a:ext cx="10353762" cy="4105426"/>
          </a:xfrm>
        </p:spPr>
        <p:txBody>
          <a:bodyPr/>
          <a:lstStyle/>
          <a:p>
            <a:r>
              <a:rPr lang="en-US" altLang="zh-HK" dirty="0"/>
              <a:t>Modify the code in</a:t>
            </a:r>
            <a:r>
              <a:rPr lang="zh-TW" altLang="en-US" dirty="0"/>
              <a:t> </a:t>
            </a:r>
            <a:r>
              <a:rPr lang="en-US" altLang="zh-TW" dirty="0"/>
              <a:t>line</a:t>
            </a:r>
            <a:r>
              <a:rPr lang="zh-TW" altLang="en-US" dirty="0"/>
              <a:t> </a:t>
            </a:r>
            <a:r>
              <a:rPr lang="en-US" altLang="zh-TW" dirty="0"/>
              <a:t>102</a:t>
            </a:r>
            <a:r>
              <a:rPr lang="zh-TW" altLang="en-US" dirty="0"/>
              <a:t> </a:t>
            </a:r>
            <a:r>
              <a:rPr lang="en-US" altLang="zh-TW" dirty="0"/>
              <a:t>of</a:t>
            </a:r>
            <a:r>
              <a:rPr lang="zh-TW" altLang="en-US" dirty="0"/>
              <a:t> </a:t>
            </a:r>
            <a:r>
              <a:rPr lang="en-US" altLang="zh-TW" dirty="0"/>
              <a:t>SHTC3_Test.ino,</a:t>
            </a:r>
            <a:r>
              <a:rPr lang="en-US" altLang="zh-HK" dirty="0"/>
              <a:t> “</a:t>
            </a:r>
            <a:r>
              <a:rPr lang="en-HK" altLang="zh-HK" dirty="0" err="1"/>
              <a:t>client.print</a:t>
            </a:r>
            <a:r>
              <a:rPr lang="en-HK" altLang="zh-HK" dirty="0"/>
              <a:t>(String("GET /</a:t>
            </a:r>
            <a:r>
              <a:rPr lang="en-HK" altLang="zh-HK" dirty="0" err="1"/>
              <a:t>dweet</a:t>
            </a:r>
            <a:r>
              <a:rPr lang="en-HK" altLang="zh-HK" dirty="0"/>
              <a:t>/for/</a:t>
            </a:r>
            <a:r>
              <a:rPr lang="en-HK" altLang="zh-HK" dirty="0">
                <a:solidFill>
                  <a:srgbClr val="FF0000"/>
                </a:solidFill>
              </a:rPr>
              <a:t>myesp8266</a:t>
            </a:r>
            <a:r>
              <a:rPr lang="en-HK" altLang="zh-HK" dirty="0"/>
              <a:t>?temperature=")…” into “</a:t>
            </a:r>
            <a:r>
              <a:rPr lang="en-HK" altLang="zh-HK" dirty="0" err="1"/>
              <a:t>client.print</a:t>
            </a:r>
            <a:r>
              <a:rPr lang="en-HK" altLang="zh-HK" dirty="0"/>
              <a:t>(String("GET /</a:t>
            </a:r>
            <a:r>
              <a:rPr lang="en-HK" altLang="zh-HK" dirty="0" err="1"/>
              <a:t>dweet</a:t>
            </a:r>
            <a:r>
              <a:rPr lang="en-HK" altLang="zh-HK" dirty="0"/>
              <a:t>/for/</a:t>
            </a:r>
            <a:r>
              <a:rPr lang="en-HK" altLang="zh-HK" dirty="0" err="1">
                <a:solidFill>
                  <a:srgbClr val="FF0000"/>
                </a:solidFill>
              </a:rPr>
              <a:t>your_name</a:t>
            </a:r>
            <a:r>
              <a:rPr lang="en-HK" altLang="zh-HK" dirty="0" err="1"/>
              <a:t>?temperature</a:t>
            </a:r>
            <a:r>
              <a:rPr lang="en-HK" altLang="zh-HK" dirty="0"/>
              <a:t>=")”</a:t>
            </a:r>
            <a:endParaRPr lang="zh-HK" altLang="en-US" dirty="0"/>
          </a:p>
        </p:txBody>
      </p:sp>
      <p:sp>
        <p:nvSpPr>
          <p:cNvPr id="7" name="橢圓 6">
            <a:extLst>
              <a:ext uri="{FF2B5EF4-FFF2-40B4-BE49-F238E27FC236}">
                <a16:creationId xmlns:a16="http://schemas.microsoft.com/office/drawing/2014/main" id="{4A6C001B-093B-CA79-5933-D6B3174C97E6}"/>
              </a:ext>
            </a:extLst>
          </p:cNvPr>
          <p:cNvSpPr/>
          <p:nvPr/>
        </p:nvSpPr>
        <p:spPr>
          <a:xfrm>
            <a:off x="5738484" y="4135878"/>
            <a:ext cx="1147762" cy="3503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555932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D41C-FD05-BC9E-1BF2-B9C10FF498D1}"/>
              </a:ext>
            </a:extLst>
          </p:cNvPr>
          <p:cNvSpPr>
            <a:spLocks noGrp="1"/>
          </p:cNvSpPr>
          <p:nvPr>
            <p:ph type="title"/>
          </p:nvPr>
        </p:nvSpPr>
        <p:spPr/>
        <p:txBody>
          <a:bodyPr/>
          <a:lstStyle/>
          <a:p>
            <a:r>
              <a:rPr lang="en-US" altLang="zh-HK" dirty="0"/>
              <a:t>Test the data logging</a:t>
            </a:r>
            <a:endParaRPr lang="en-US" dirty="0"/>
          </a:p>
        </p:txBody>
      </p:sp>
      <p:sp>
        <p:nvSpPr>
          <p:cNvPr id="3" name="Content Placeholder 2">
            <a:extLst>
              <a:ext uri="{FF2B5EF4-FFF2-40B4-BE49-F238E27FC236}">
                <a16:creationId xmlns:a16="http://schemas.microsoft.com/office/drawing/2014/main" id="{D2045F0C-3524-F644-A211-DFAD488C4C23}"/>
              </a:ext>
            </a:extLst>
          </p:cNvPr>
          <p:cNvSpPr>
            <a:spLocks noGrp="1"/>
          </p:cNvSpPr>
          <p:nvPr>
            <p:ph idx="1"/>
          </p:nvPr>
        </p:nvSpPr>
        <p:spPr/>
        <p:txBody>
          <a:bodyPr/>
          <a:lstStyle/>
          <a:p>
            <a:r>
              <a:rPr lang="en-US" dirty="0"/>
              <a:t>Read your logged data by assessing: </a:t>
            </a:r>
            <a:r>
              <a:rPr lang="en-US" dirty="0">
                <a:hlinkClick r:id="rId2"/>
              </a:rPr>
              <a:t>https://dweet.io/get/latest/dweet/for/your_name</a:t>
            </a:r>
            <a:r>
              <a:rPr lang="en-US" dirty="0"/>
              <a:t> </a:t>
            </a:r>
          </a:p>
        </p:txBody>
      </p:sp>
      <p:pic>
        <p:nvPicPr>
          <p:cNvPr id="6" name="圖片 5">
            <a:extLst>
              <a:ext uri="{FF2B5EF4-FFF2-40B4-BE49-F238E27FC236}">
                <a16:creationId xmlns:a16="http://schemas.microsoft.com/office/drawing/2014/main" id="{433AB24E-CC62-FCDA-0C2E-1D26D2F86BB7}"/>
              </a:ext>
            </a:extLst>
          </p:cNvPr>
          <p:cNvPicPr>
            <a:picLocks noChangeAspect="1"/>
          </p:cNvPicPr>
          <p:nvPr/>
        </p:nvPicPr>
        <p:blipFill>
          <a:blip r:embed="rId3"/>
          <a:stretch>
            <a:fillRect/>
          </a:stretch>
        </p:blipFill>
        <p:spPr>
          <a:xfrm>
            <a:off x="2189997" y="2961940"/>
            <a:ext cx="6109057" cy="3024523"/>
          </a:xfrm>
          <a:prstGeom prst="rect">
            <a:avLst/>
          </a:prstGeom>
        </p:spPr>
      </p:pic>
    </p:spTree>
    <p:extLst>
      <p:ext uri="{BB962C8B-B14F-4D97-AF65-F5344CB8AC3E}">
        <p14:creationId xmlns:p14="http://schemas.microsoft.com/office/powerpoint/2010/main" val="1327269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3C80-6D44-4520-AE50-FADA08F6F334}"/>
              </a:ext>
            </a:extLst>
          </p:cNvPr>
          <p:cNvSpPr>
            <a:spLocks noGrp="1"/>
          </p:cNvSpPr>
          <p:nvPr>
            <p:ph type="title"/>
          </p:nvPr>
        </p:nvSpPr>
        <p:spPr/>
        <p:txBody>
          <a:bodyPr/>
          <a:lstStyle/>
          <a:p>
            <a:r>
              <a:rPr lang="en-US" dirty="0"/>
              <a:t>Show data in dash board</a:t>
            </a:r>
          </a:p>
        </p:txBody>
      </p:sp>
      <p:sp>
        <p:nvSpPr>
          <p:cNvPr id="3" name="Content Placeholder 2">
            <a:extLst>
              <a:ext uri="{FF2B5EF4-FFF2-40B4-BE49-F238E27FC236}">
                <a16:creationId xmlns:a16="http://schemas.microsoft.com/office/drawing/2014/main" id="{7DE652E3-9E02-CB4E-B6FF-22E449064045}"/>
              </a:ext>
            </a:extLst>
          </p:cNvPr>
          <p:cNvSpPr>
            <a:spLocks noGrp="1"/>
          </p:cNvSpPr>
          <p:nvPr>
            <p:ph idx="1"/>
          </p:nvPr>
        </p:nvSpPr>
        <p:spPr>
          <a:xfrm>
            <a:off x="913794" y="2111562"/>
            <a:ext cx="10353762" cy="3695136"/>
          </a:xfrm>
        </p:spPr>
        <p:txBody>
          <a:bodyPr/>
          <a:lstStyle/>
          <a:p>
            <a:r>
              <a:rPr lang="en-US" dirty="0"/>
              <a:t>Access: </a:t>
            </a:r>
            <a:r>
              <a:rPr lang="en-US" dirty="0">
                <a:hlinkClick r:id="rId2"/>
              </a:rPr>
              <a:t>https://dweet.io/follow/james_chau_2024</a:t>
            </a:r>
            <a:r>
              <a:rPr lang="en-US" dirty="0"/>
              <a:t> </a:t>
            </a:r>
          </a:p>
        </p:txBody>
      </p:sp>
      <p:pic>
        <p:nvPicPr>
          <p:cNvPr id="7" name="圖片 6">
            <a:extLst>
              <a:ext uri="{FF2B5EF4-FFF2-40B4-BE49-F238E27FC236}">
                <a16:creationId xmlns:a16="http://schemas.microsoft.com/office/drawing/2014/main" id="{54227992-721E-2E85-7A43-E2DF888BA413}"/>
              </a:ext>
            </a:extLst>
          </p:cNvPr>
          <p:cNvPicPr>
            <a:picLocks noChangeAspect="1"/>
          </p:cNvPicPr>
          <p:nvPr/>
        </p:nvPicPr>
        <p:blipFill>
          <a:blip r:embed="rId3"/>
          <a:stretch>
            <a:fillRect/>
          </a:stretch>
        </p:blipFill>
        <p:spPr>
          <a:xfrm>
            <a:off x="2535174" y="2682138"/>
            <a:ext cx="7111001" cy="3810737"/>
          </a:xfrm>
          <a:prstGeom prst="rect">
            <a:avLst/>
          </a:prstGeom>
        </p:spPr>
      </p:pic>
    </p:spTree>
    <p:extLst>
      <p:ext uri="{BB962C8B-B14F-4D97-AF65-F5344CB8AC3E}">
        <p14:creationId xmlns:p14="http://schemas.microsoft.com/office/powerpoint/2010/main" val="1683238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B80BE8-24DD-4253-61B0-D0FFEF72AEDE}"/>
              </a:ext>
            </a:extLst>
          </p:cNvPr>
          <p:cNvSpPr>
            <a:spLocks noGrp="1"/>
          </p:cNvSpPr>
          <p:nvPr>
            <p:ph type="title"/>
          </p:nvPr>
        </p:nvSpPr>
        <p:spPr/>
        <p:txBody>
          <a:bodyPr/>
          <a:lstStyle/>
          <a:p>
            <a:r>
              <a:rPr lang="en-HK" altLang="zh-HK" dirty="0"/>
              <a:t>Data logging using Google sheet and apps script</a:t>
            </a:r>
            <a:endParaRPr lang="zh-HK" altLang="en-US" dirty="0"/>
          </a:p>
        </p:txBody>
      </p:sp>
      <p:sp>
        <p:nvSpPr>
          <p:cNvPr id="3" name="內容版面配置區 2">
            <a:extLst>
              <a:ext uri="{FF2B5EF4-FFF2-40B4-BE49-F238E27FC236}">
                <a16:creationId xmlns:a16="http://schemas.microsoft.com/office/drawing/2014/main" id="{0D7E8F02-3001-66C1-F741-A58CE46425DB}"/>
              </a:ext>
            </a:extLst>
          </p:cNvPr>
          <p:cNvSpPr>
            <a:spLocks noGrp="1"/>
          </p:cNvSpPr>
          <p:nvPr>
            <p:ph idx="1"/>
          </p:nvPr>
        </p:nvSpPr>
        <p:spPr/>
        <p:txBody>
          <a:bodyPr/>
          <a:lstStyle/>
          <a:p>
            <a:r>
              <a:rPr lang="en-HK" altLang="zh-HK" dirty="0"/>
              <a:t>Data collected by the IoT device can be logged into an online spreadsheet for further analysis</a:t>
            </a:r>
          </a:p>
          <a:p>
            <a:pPr lvl="1"/>
            <a:r>
              <a:rPr lang="en-HK" altLang="zh-HK" dirty="0"/>
              <a:t>Google sheets and app script script</a:t>
            </a:r>
            <a:endParaRPr lang="zh-HK" altLang="en-US" dirty="0"/>
          </a:p>
        </p:txBody>
      </p:sp>
      <p:pic>
        <p:nvPicPr>
          <p:cNvPr id="1026" name="Picture 2" descr="How to Download Google Sheets for PC Win10 &amp; Win11 | WPS Office Blog">
            <a:extLst>
              <a:ext uri="{FF2B5EF4-FFF2-40B4-BE49-F238E27FC236}">
                <a16:creationId xmlns:a16="http://schemas.microsoft.com/office/drawing/2014/main" id="{C1DD0B9A-91A4-765D-C969-970D8373C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737" y="3298443"/>
            <a:ext cx="22383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ating Google Forms &amp; Sheets using Apps Script | by Varun Joshi |  codeburst">
            <a:extLst>
              <a:ext uri="{FF2B5EF4-FFF2-40B4-BE49-F238E27FC236}">
                <a16:creationId xmlns:a16="http://schemas.microsoft.com/office/drawing/2014/main" id="{DC78A29D-973D-6C02-028B-6C23BBF1F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57" y="3636580"/>
            <a:ext cx="33432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3653CC2-0421-A6F7-499D-58EC1F5D80AC}"/>
              </a:ext>
            </a:extLst>
          </p:cNvPr>
          <p:cNvPicPr>
            <a:picLocks noChangeAspect="1"/>
          </p:cNvPicPr>
          <p:nvPr/>
        </p:nvPicPr>
        <p:blipFill>
          <a:blip r:embed="rId4"/>
          <a:stretch>
            <a:fillRect/>
          </a:stretch>
        </p:blipFill>
        <p:spPr>
          <a:xfrm>
            <a:off x="2323527" y="3781313"/>
            <a:ext cx="1112616" cy="1082134"/>
          </a:xfrm>
          <a:prstGeom prst="rect">
            <a:avLst/>
          </a:prstGeom>
        </p:spPr>
      </p:pic>
      <p:cxnSp>
        <p:nvCxnSpPr>
          <p:cNvPr id="7" name="直線單箭頭接點 6">
            <a:extLst>
              <a:ext uri="{FF2B5EF4-FFF2-40B4-BE49-F238E27FC236}">
                <a16:creationId xmlns:a16="http://schemas.microsoft.com/office/drawing/2014/main" id="{1CD12074-CD1D-BF86-EB87-D148D4AA9E27}"/>
              </a:ext>
            </a:extLst>
          </p:cNvPr>
          <p:cNvCxnSpPr/>
          <p:nvPr/>
        </p:nvCxnSpPr>
        <p:spPr>
          <a:xfrm>
            <a:off x="3541986" y="432238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7B7B2095-6DB1-FA3A-64EB-C3B96EB20BAD}"/>
              </a:ext>
            </a:extLst>
          </p:cNvPr>
          <p:cNvCxnSpPr/>
          <p:nvPr/>
        </p:nvCxnSpPr>
        <p:spPr>
          <a:xfrm>
            <a:off x="7938432" y="4225159"/>
            <a:ext cx="995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064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DBB9C-805D-9DA7-4E5D-FDA135C0959A}"/>
              </a:ext>
            </a:extLst>
          </p:cNvPr>
          <p:cNvSpPr>
            <a:spLocks noGrp="1"/>
          </p:cNvSpPr>
          <p:nvPr>
            <p:ph type="title"/>
          </p:nvPr>
        </p:nvSpPr>
        <p:spPr/>
        <p:txBody>
          <a:bodyPr/>
          <a:lstStyle/>
          <a:p>
            <a:r>
              <a:rPr lang="en-HK" altLang="zh-HK" dirty="0"/>
              <a:t>Prepare a Google Sheet</a:t>
            </a:r>
            <a:endParaRPr lang="zh-HK" altLang="en-US" dirty="0"/>
          </a:p>
        </p:txBody>
      </p:sp>
      <p:sp>
        <p:nvSpPr>
          <p:cNvPr id="3" name="內容版面配置區 2">
            <a:extLst>
              <a:ext uri="{FF2B5EF4-FFF2-40B4-BE49-F238E27FC236}">
                <a16:creationId xmlns:a16="http://schemas.microsoft.com/office/drawing/2014/main" id="{A98C7147-26B7-B861-45CA-0A3C7F886976}"/>
              </a:ext>
            </a:extLst>
          </p:cNvPr>
          <p:cNvSpPr>
            <a:spLocks noGrp="1"/>
          </p:cNvSpPr>
          <p:nvPr>
            <p:ph idx="1"/>
          </p:nvPr>
        </p:nvSpPr>
        <p:spPr/>
        <p:txBody>
          <a:bodyPr/>
          <a:lstStyle/>
          <a:p>
            <a:r>
              <a:rPr lang="en-HK" altLang="zh-HK" dirty="0"/>
              <a:t>Click blank spreadsheet in Google Sheet</a:t>
            </a:r>
          </a:p>
          <a:p>
            <a:r>
              <a:rPr lang="en-HK" altLang="zh-HK" dirty="0"/>
              <a:t>And input the necessary data shown on new page</a:t>
            </a:r>
            <a:endParaRPr lang="zh-HK" altLang="en-US" dirty="0"/>
          </a:p>
        </p:txBody>
      </p:sp>
      <p:pic>
        <p:nvPicPr>
          <p:cNvPr id="5" name="圖片 4">
            <a:extLst>
              <a:ext uri="{FF2B5EF4-FFF2-40B4-BE49-F238E27FC236}">
                <a16:creationId xmlns:a16="http://schemas.microsoft.com/office/drawing/2014/main" id="{4B513210-DB2E-C833-0412-4ACAB4AC9129}"/>
              </a:ext>
            </a:extLst>
          </p:cNvPr>
          <p:cNvPicPr>
            <a:picLocks noChangeAspect="1"/>
          </p:cNvPicPr>
          <p:nvPr/>
        </p:nvPicPr>
        <p:blipFill>
          <a:blip r:embed="rId2"/>
          <a:stretch>
            <a:fillRect/>
          </a:stretch>
        </p:blipFill>
        <p:spPr>
          <a:xfrm>
            <a:off x="0" y="3008792"/>
            <a:ext cx="12192000" cy="2606153"/>
          </a:xfrm>
          <a:prstGeom prst="rect">
            <a:avLst/>
          </a:prstGeom>
        </p:spPr>
      </p:pic>
    </p:spTree>
    <p:extLst>
      <p:ext uri="{BB962C8B-B14F-4D97-AF65-F5344CB8AC3E}">
        <p14:creationId xmlns:p14="http://schemas.microsoft.com/office/powerpoint/2010/main" val="3156583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92AB0-3D43-F973-C56F-B737DE782541}"/>
              </a:ext>
            </a:extLst>
          </p:cNvPr>
          <p:cNvSpPr>
            <a:spLocks noGrp="1"/>
          </p:cNvSpPr>
          <p:nvPr>
            <p:ph type="title"/>
          </p:nvPr>
        </p:nvSpPr>
        <p:spPr/>
        <p:txBody>
          <a:bodyPr/>
          <a:lstStyle/>
          <a:p>
            <a:endParaRPr lang="zh-HK" altLang="en-US"/>
          </a:p>
        </p:txBody>
      </p:sp>
      <p:sp>
        <p:nvSpPr>
          <p:cNvPr id="3" name="內容版面配置區 2">
            <a:extLst>
              <a:ext uri="{FF2B5EF4-FFF2-40B4-BE49-F238E27FC236}">
                <a16:creationId xmlns:a16="http://schemas.microsoft.com/office/drawing/2014/main" id="{5FBDFB09-9AA4-2115-A2A6-849038FF69FB}"/>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0A4FE0C5-99CB-013C-1DF1-9ADADA89FC47}"/>
              </a:ext>
            </a:extLst>
          </p:cNvPr>
          <p:cNvPicPr>
            <a:picLocks noChangeAspect="1"/>
          </p:cNvPicPr>
          <p:nvPr/>
        </p:nvPicPr>
        <p:blipFill>
          <a:blip r:embed="rId2"/>
          <a:stretch>
            <a:fillRect/>
          </a:stretch>
        </p:blipFill>
        <p:spPr>
          <a:xfrm>
            <a:off x="0" y="190500"/>
            <a:ext cx="12192000" cy="6477000"/>
          </a:xfrm>
          <a:prstGeom prst="rect">
            <a:avLst/>
          </a:prstGeom>
        </p:spPr>
      </p:pic>
      <p:sp>
        <p:nvSpPr>
          <p:cNvPr id="6" name="橢圓 5">
            <a:extLst>
              <a:ext uri="{FF2B5EF4-FFF2-40B4-BE49-F238E27FC236}">
                <a16:creationId xmlns:a16="http://schemas.microsoft.com/office/drawing/2014/main" id="{FBCAEFA0-EC88-678B-9361-F4E2FB332223}"/>
              </a:ext>
            </a:extLst>
          </p:cNvPr>
          <p:cNvSpPr/>
          <p:nvPr/>
        </p:nvSpPr>
        <p:spPr>
          <a:xfrm>
            <a:off x="264319" y="852708"/>
            <a:ext cx="2279184" cy="3503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橢圓 6">
            <a:extLst>
              <a:ext uri="{FF2B5EF4-FFF2-40B4-BE49-F238E27FC236}">
                <a16:creationId xmlns:a16="http://schemas.microsoft.com/office/drawing/2014/main" id="{9694AE7B-2149-F2C9-3AAB-C602DD8ED653}"/>
              </a:ext>
            </a:extLst>
          </p:cNvPr>
          <p:cNvSpPr/>
          <p:nvPr/>
        </p:nvSpPr>
        <p:spPr>
          <a:xfrm>
            <a:off x="998318" y="6308780"/>
            <a:ext cx="2112743" cy="3503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橢圓 7">
            <a:extLst>
              <a:ext uri="{FF2B5EF4-FFF2-40B4-BE49-F238E27FC236}">
                <a16:creationId xmlns:a16="http://schemas.microsoft.com/office/drawing/2014/main" id="{FF6C2508-609D-03CC-9D73-85211BA40DE4}"/>
              </a:ext>
            </a:extLst>
          </p:cNvPr>
          <p:cNvSpPr/>
          <p:nvPr/>
        </p:nvSpPr>
        <p:spPr>
          <a:xfrm>
            <a:off x="-149444" y="2081048"/>
            <a:ext cx="4479706" cy="567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橢圓 9">
            <a:extLst>
              <a:ext uri="{FF2B5EF4-FFF2-40B4-BE49-F238E27FC236}">
                <a16:creationId xmlns:a16="http://schemas.microsoft.com/office/drawing/2014/main" id="{C0043584-73DA-BEEA-0C5D-AB8E5AA7662A}"/>
              </a:ext>
            </a:extLst>
          </p:cNvPr>
          <p:cNvSpPr/>
          <p:nvPr/>
        </p:nvSpPr>
        <p:spPr>
          <a:xfrm>
            <a:off x="3016304" y="529956"/>
            <a:ext cx="2848468" cy="3503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文字方塊 10">
            <a:extLst>
              <a:ext uri="{FF2B5EF4-FFF2-40B4-BE49-F238E27FC236}">
                <a16:creationId xmlns:a16="http://schemas.microsoft.com/office/drawing/2014/main" id="{C5EB53B2-466B-7923-24BE-BB8CCC88027D}"/>
              </a:ext>
            </a:extLst>
          </p:cNvPr>
          <p:cNvSpPr txBox="1"/>
          <p:nvPr/>
        </p:nvSpPr>
        <p:spPr>
          <a:xfrm>
            <a:off x="2807822" y="1012168"/>
            <a:ext cx="1940531" cy="369332"/>
          </a:xfrm>
          <a:prstGeom prst="rect">
            <a:avLst/>
          </a:prstGeom>
          <a:noFill/>
        </p:spPr>
        <p:txBody>
          <a:bodyPr wrap="none" rtlCol="0">
            <a:spAutoFit/>
          </a:bodyPr>
          <a:lstStyle/>
          <a:p>
            <a:r>
              <a:rPr lang="en-HK" altLang="zh-HK" dirty="0">
                <a:solidFill>
                  <a:srgbClr val="FF0000"/>
                </a:solidFill>
              </a:rPr>
              <a:t>Spreadsheet name</a:t>
            </a:r>
            <a:endParaRPr lang="zh-HK" altLang="en-US" dirty="0">
              <a:solidFill>
                <a:srgbClr val="FF0000"/>
              </a:solidFill>
            </a:endParaRPr>
          </a:p>
        </p:txBody>
      </p:sp>
      <p:sp>
        <p:nvSpPr>
          <p:cNvPr id="12" name="文字方塊 11">
            <a:extLst>
              <a:ext uri="{FF2B5EF4-FFF2-40B4-BE49-F238E27FC236}">
                <a16:creationId xmlns:a16="http://schemas.microsoft.com/office/drawing/2014/main" id="{50D088F8-BD47-2EFF-370D-0673575CC3A2}"/>
              </a:ext>
            </a:extLst>
          </p:cNvPr>
          <p:cNvSpPr txBox="1"/>
          <p:nvPr/>
        </p:nvSpPr>
        <p:spPr>
          <a:xfrm>
            <a:off x="3111061" y="6279263"/>
            <a:ext cx="1303947" cy="369332"/>
          </a:xfrm>
          <a:prstGeom prst="rect">
            <a:avLst/>
          </a:prstGeom>
          <a:noFill/>
        </p:spPr>
        <p:txBody>
          <a:bodyPr wrap="none" rtlCol="0">
            <a:spAutoFit/>
          </a:bodyPr>
          <a:lstStyle/>
          <a:p>
            <a:r>
              <a:rPr lang="en-HK" altLang="zh-HK" dirty="0">
                <a:solidFill>
                  <a:srgbClr val="FF0000"/>
                </a:solidFill>
              </a:rPr>
              <a:t>Sheet name</a:t>
            </a:r>
            <a:endParaRPr lang="zh-HK" altLang="en-US" dirty="0">
              <a:solidFill>
                <a:srgbClr val="FF0000"/>
              </a:solidFill>
            </a:endParaRPr>
          </a:p>
        </p:txBody>
      </p:sp>
      <p:sp>
        <p:nvSpPr>
          <p:cNvPr id="13" name="文字方塊 12">
            <a:extLst>
              <a:ext uri="{FF2B5EF4-FFF2-40B4-BE49-F238E27FC236}">
                <a16:creationId xmlns:a16="http://schemas.microsoft.com/office/drawing/2014/main" id="{46ED4243-4CE2-1623-8964-D923D8F6AE53}"/>
              </a:ext>
            </a:extLst>
          </p:cNvPr>
          <p:cNvSpPr txBox="1"/>
          <p:nvPr/>
        </p:nvSpPr>
        <p:spPr>
          <a:xfrm>
            <a:off x="4198196" y="2344463"/>
            <a:ext cx="1338828" cy="369332"/>
          </a:xfrm>
          <a:prstGeom prst="rect">
            <a:avLst/>
          </a:prstGeom>
          <a:noFill/>
        </p:spPr>
        <p:txBody>
          <a:bodyPr wrap="none" rtlCol="0">
            <a:spAutoFit/>
          </a:bodyPr>
          <a:lstStyle/>
          <a:p>
            <a:r>
              <a:rPr lang="en-HK" altLang="zh-HK" dirty="0">
                <a:solidFill>
                  <a:srgbClr val="FF0000"/>
                </a:solidFill>
              </a:rPr>
              <a:t>Column title</a:t>
            </a:r>
            <a:endParaRPr lang="zh-HK" altLang="en-US" dirty="0">
              <a:solidFill>
                <a:srgbClr val="FF0000"/>
              </a:solidFill>
            </a:endParaRPr>
          </a:p>
        </p:txBody>
      </p:sp>
      <p:sp>
        <p:nvSpPr>
          <p:cNvPr id="14" name="文字方塊 13">
            <a:extLst>
              <a:ext uri="{FF2B5EF4-FFF2-40B4-BE49-F238E27FC236}">
                <a16:creationId xmlns:a16="http://schemas.microsoft.com/office/drawing/2014/main" id="{D327C967-DC4F-FED0-300A-72CD683D5F2A}"/>
              </a:ext>
            </a:extLst>
          </p:cNvPr>
          <p:cNvSpPr txBox="1"/>
          <p:nvPr/>
        </p:nvSpPr>
        <p:spPr>
          <a:xfrm>
            <a:off x="4762441" y="847177"/>
            <a:ext cx="1936364" cy="369332"/>
          </a:xfrm>
          <a:prstGeom prst="rect">
            <a:avLst/>
          </a:prstGeom>
          <a:noFill/>
        </p:spPr>
        <p:txBody>
          <a:bodyPr wrap="none" rtlCol="0">
            <a:spAutoFit/>
          </a:bodyPr>
          <a:lstStyle/>
          <a:p>
            <a:r>
              <a:rPr lang="en-HK" altLang="zh-HK" dirty="0">
                <a:solidFill>
                  <a:srgbClr val="FF0000"/>
                </a:solidFill>
              </a:rPr>
              <a:t>Spreadsheet string</a:t>
            </a:r>
            <a:endParaRPr lang="zh-HK" altLang="en-US" dirty="0">
              <a:solidFill>
                <a:srgbClr val="FF0000"/>
              </a:solidFill>
            </a:endParaRPr>
          </a:p>
        </p:txBody>
      </p:sp>
    </p:spTree>
    <p:extLst>
      <p:ext uri="{BB962C8B-B14F-4D97-AF65-F5344CB8AC3E}">
        <p14:creationId xmlns:p14="http://schemas.microsoft.com/office/powerpoint/2010/main" val="3358909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162DD-7DC6-E59C-7A16-A804DA4AF9AF}"/>
              </a:ext>
            </a:extLst>
          </p:cNvPr>
          <p:cNvSpPr>
            <a:spLocks noGrp="1"/>
          </p:cNvSpPr>
          <p:nvPr>
            <p:ph type="title"/>
          </p:nvPr>
        </p:nvSpPr>
        <p:spPr/>
        <p:txBody>
          <a:bodyPr/>
          <a:lstStyle/>
          <a:p>
            <a:r>
              <a:rPr lang="en-HK" altLang="zh-HK" dirty="0"/>
              <a:t>Open the Apps Script</a:t>
            </a:r>
            <a:endParaRPr lang="zh-HK" altLang="en-US" dirty="0"/>
          </a:p>
        </p:txBody>
      </p:sp>
      <p:sp>
        <p:nvSpPr>
          <p:cNvPr id="3" name="內容版面配置區 2">
            <a:extLst>
              <a:ext uri="{FF2B5EF4-FFF2-40B4-BE49-F238E27FC236}">
                <a16:creationId xmlns:a16="http://schemas.microsoft.com/office/drawing/2014/main" id="{7985B289-A902-F842-05B6-F701688420E9}"/>
              </a:ext>
            </a:extLst>
          </p:cNvPr>
          <p:cNvSpPr>
            <a:spLocks noGrp="1"/>
          </p:cNvSpPr>
          <p:nvPr>
            <p:ph idx="1"/>
          </p:nvPr>
        </p:nvSpPr>
        <p:spPr/>
        <p:txBody>
          <a:bodyPr/>
          <a:lstStyle/>
          <a:p>
            <a:r>
              <a:rPr lang="en-HK" altLang="zh-HK" dirty="0"/>
              <a:t>Press Apps Script in the Extensions menu</a:t>
            </a:r>
            <a:endParaRPr lang="zh-HK" altLang="en-US" dirty="0"/>
          </a:p>
        </p:txBody>
      </p:sp>
      <p:pic>
        <p:nvPicPr>
          <p:cNvPr id="5" name="圖片 4">
            <a:extLst>
              <a:ext uri="{FF2B5EF4-FFF2-40B4-BE49-F238E27FC236}">
                <a16:creationId xmlns:a16="http://schemas.microsoft.com/office/drawing/2014/main" id="{B6274745-6710-8BB7-12EB-214C8B043525}"/>
              </a:ext>
            </a:extLst>
          </p:cNvPr>
          <p:cNvPicPr>
            <a:picLocks noChangeAspect="1"/>
          </p:cNvPicPr>
          <p:nvPr/>
        </p:nvPicPr>
        <p:blipFill>
          <a:blip r:embed="rId2"/>
          <a:stretch>
            <a:fillRect/>
          </a:stretch>
        </p:blipFill>
        <p:spPr>
          <a:xfrm>
            <a:off x="1406381" y="2590832"/>
            <a:ext cx="8395119" cy="2948119"/>
          </a:xfrm>
          <a:prstGeom prst="rect">
            <a:avLst/>
          </a:prstGeom>
        </p:spPr>
      </p:pic>
    </p:spTree>
    <p:extLst>
      <p:ext uri="{BB962C8B-B14F-4D97-AF65-F5344CB8AC3E}">
        <p14:creationId xmlns:p14="http://schemas.microsoft.com/office/powerpoint/2010/main" val="43592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135B-3B43-4871-A3B5-12C20A12A555}"/>
              </a:ext>
            </a:extLst>
          </p:cNvPr>
          <p:cNvSpPr>
            <a:spLocks noGrp="1"/>
          </p:cNvSpPr>
          <p:nvPr>
            <p:ph type="title"/>
          </p:nvPr>
        </p:nvSpPr>
        <p:spPr/>
        <p:txBody>
          <a:bodyPr/>
          <a:lstStyle/>
          <a:p>
            <a:r>
              <a:rPr lang="en-US" dirty="0"/>
              <a:t>Example</a:t>
            </a:r>
          </a:p>
        </p:txBody>
      </p:sp>
      <p:pic>
        <p:nvPicPr>
          <p:cNvPr id="4" name="Online Media 3" title="Internet of Things (IoT) | What is IoT | How it Works | IoT Explained | Edureka">
            <a:hlinkClick r:id="" action="ppaction://media"/>
            <a:extLst>
              <a:ext uri="{FF2B5EF4-FFF2-40B4-BE49-F238E27FC236}">
                <a16:creationId xmlns:a16="http://schemas.microsoft.com/office/drawing/2014/main" id="{91E1B0FD-BF11-4043-9541-8B50F1E1BC00}"/>
              </a:ext>
            </a:extLst>
          </p:cNvPr>
          <p:cNvPicPr>
            <a:picLocks noGrp="1" noRot="1" noChangeAspect="1"/>
          </p:cNvPicPr>
          <p:nvPr>
            <p:ph idx="1"/>
            <a:videoFile r:link="rId1"/>
          </p:nvPr>
        </p:nvPicPr>
        <p:blipFill>
          <a:blip r:embed="rId3"/>
          <a:stretch>
            <a:fillRect/>
          </a:stretch>
        </p:blipFill>
        <p:spPr>
          <a:xfrm>
            <a:off x="2054114" y="1680677"/>
            <a:ext cx="8083771" cy="4567723"/>
          </a:xfrm>
          <a:prstGeom prst="rect">
            <a:avLst/>
          </a:prstGeom>
        </p:spPr>
      </p:pic>
    </p:spTree>
    <p:extLst>
      <p:ext uri="{BB962C8B-B14F-4D97-AF65-F5344CB8AC3E}">
        <p14:creationId xmlns:p14="http://schemas.microsoft.com/office/powerpoint/2010/main" val="12569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8D17D2-BC9A-D826-506A-0C0B8F2315B4}"/>
              </a:ext>
            </a:extLst>
          </p:cNvPr>
          <p:cNvSpPr>
            <a:spLocks noGrp="1"/>
          </p:cNvSpPr>
          <p:nvPr>
            <p:ph type="title"/>
          </p:nvPr>
        </p:nvSpPr>
        <p:spPr/>
        <p:txBody>
          <a:bodyPr/>
          <a:lstStyle/>
          <a:p>
            <a:r>
              <a:rPr lang="en-HK" altLang="zh-HK" dirty="0"/>
              <a:t>Modify the Apps Script</a:t>
            </a:r>
            <a:endParaRPr lang="zh-HK" altLang="en-US" dirty="0"/>
          </a:p>
        </p:txBody>
      </p:sp>
      <p:sp>
        <p:nvSpPr>
          <p:cNvPr id="3" name="內容版面配置區 2">
            <a:extLst>
              <a:ext uri="{FF2B5EF4-FFF2-40B4-BE49-F238E27FC236}">
                <a16:creationId xmlns:a16="http://schemas.microsoft.com/office/drawing/2014/main" id="{B4C63BDE-DB5B-E9BA-6823-5DBC97D603A7}"/>
              </a:ext>
            </a:extLst>
          </p:cNvPr>
          <p:cNvSpPr>
            <a:spLocks noGrp="1"/>
          </p:cNvSpPr>
          <p:nvPr>
            <p:ph idx="1"/>
          </p:nvPr>
        </p:nvSpPr>
        <p:spPr>
          <a:xfrm>
            <a:off x="838200" y="1429407"/>
            <a:ext cx="10515600" cy="4747556"/>
          </a:xfrm>
        </p:spPr>
        <p:txBody>
          <a:bodyPr/>
          <a:lstStyle/>
          <a:p>
            <a:r>
              <a:rPr lang="en-HK" altLang="zh-HK" dirty="0"/>
              <a:t>Copy the program in the apps script template.txt into the apps script editor</a:t>
            </a:r>
          </a:p>
          <a:p>
            <a:r>
              <a:rPr lang="en-HK" altLang="zh-HK" dirty="0"/>
              <a:t>Change the </a:t>
            </a:r>
            <a:r>
              <a:rPr lang="en-HK" altLang="zh-HK" dirty="0" err="1"/>
              <a:t>sheet_id</a:t>
            </a:r>
            <a:r>
              <a:rPr lang="en-HK" altLang="zh-HK" dirty="0"/>
              <a:t> and </a:t>
            </a:r>
            <a:r>
              <a:rPr lang="en-HK" altLang="zh-HK" dirty="0" err="1"/>
              <a:t>sheet_name</a:t>
            </a:r>
            <a:r>
              <a:rPr lang="en-HK" altLang="zh-HK" dirty="0"/>
              <a:t> in lines 9 and 10 with your own Spreadsheet string and Sheet name </a:t>
            </a:r>
            <a:endParaRPr lang="zh-HK" altLang="en-US" dirty="0"/>
          </a:p>
        </p:txBody>
      </p:sp>
      <p:pic>
        <p:nvPicPr>
          <p:cNvPr id="5" name="圖片 4">
            <a:extLst>
              <a:ext uri="{FF2B5EF4-FFF2-40B4-BE49-F238E27FC236}">
                <a16:creationId xmlns:a16="http://schemas.microsoft.com/office/drawing/2014/main" id="{8FC810F2-D571-A1AA-F15F-5D129E4EA062}"/>
              </a:ext>
            </a:extLst>
          </p:cNvPr>
          <p:cNvPicPr>
            <a:picLocks noChangeAspect="1"/>
          </p:cNvPicPr>
          <p:nvPr/>
        </p:nvPicPr>
        <p:blipFill>
          <a:blip r:embed="rId2"/>
          <a:stretch>
            <a:fillRect/>
          </a:stretch>
        </p:blipFill>
        <p:spPr>
          <a:xfrm>
            <a:off x="838200" y="3328090"/>
            <a:ext cx="11019475" cy="3406435"/>
          </a:xfrm>
          <a:prstGeom prst="rect">
            <a:avLst/>
          </a:prstGeom>
        </p:spPr>
      </p:pic>
      <p:sp>
        <p:nvSpPr>
          <p:cNvPr id="6" name="橢圓 5">
            <a:extLst>
              <a:ext uri="{FF2B5EF4-FFF2-40B4-BE49-F238E27FC236}">
                <a16:creationId xmlns:a16="http://schemas.microsoft.com/office/drawing/2014/main" id="{9CD4C26A-DCB1-BF9B-BFC4-33729BA397BB}"/>
              </a:ext>
            </a:extLst>
          </p:cNvPr>
          <p:cNvSpPr/>
          <p:nvPr/>
        </p:nvSpPr>
        <p:spPr>
          <a:xfrm>
            <a:off x="3384332" y="5604406"/>
            <a:ext cx="3731172" cy="567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42096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E262AE-2CC7-6A9A-E9C2-C49DE9367133}"/>
              </a:ext>
            </a:extLst>
          </p:cNvPr>
          <p:cNvSpPr>
            <a:spLocks noGrp="1"/>
          </p:cNvSpPr>
          <p:nvPr>
            <p:ph type="title"/>
          </p:nvPr>
        </p:nvSpPr>
        <p:spPr/>
        <p:txBody>
          <a:bodyPr/>
          <a:lstStyle/>
          <a:p>
            <a:r>
              <a:rPr lang="en-HK" altLang="zh-HK" dirty="0"/>
              <a:t>Deploy the Apps Script</a:t>
            </a:r>
            <a:endParaRPr lang="zh-HK" altLang="en-US" dirty="0"/>
          </a:p>
        </p:txBody>
      </p:sp>
      <p:sp>
        <p:nvSpPr>
          <p:cNvPr id="3" name="內容版面配置區 2">
            <a:extLst>
              <a:ext uri="{FF2B5EF4-FFF2-40B4-BE49-F238E27FC236}">
                <a16:creationId xmlns:a16="http://schemas.microsoft.com/office/drawing/2014/main" id="{A4A0FA0F-7B8B-C160-F46C-C4D921C083DE}"/>
              </a:ext>
            </a:extLst>
          </p:cNvPr>
          <p:cNvSpPr>
            <a:spLocks noGrp="1"/>
          </p:cNvSpPr>
          <p:nvPr>
            <p:ph idx="1"/>
          </p:nvPr>
        </p:nvSpPr>
        <p:spPr>
          <a:xfrm>
            <a:off x="838200" y="1492469"/>
            <a:ext cx="10515600" cy="4684494"/>
          </a:xfrm>
        </p:spPr>
        <p:txBody>
          <a:bodyPr/>
          <a:lstStyle/>
          <a:p>
            <a:r>
              <a:rPr lang="en-HK" altLang="zh-HK" dirty="0"/>
              <a:t>Press the deploy button-&gt;new deployment</a:t>
            </a:r>
          </a:p>
          <a:p>
            <a:r>
              <a:rPr lang="en-HK" altLang="zh-HK" dirty="0"/>
              <a:t>Change Anyone to “who has access”, then press deploy</a:t>
            </a:r>
            <a:endParaRPr lang="zh-HK" altLang="en-US" dirty="0"/>
          </a:p>
        </p:txBody>
      </p:sp>
      <p:pic>
        <p:nvPicPr>
          <p:cNvPr id="6" name="圖片 5">
            <a:extLst>
              <a:ext uri="{FF2B5EF4-FFF2-40B4-BE49-F238E27FC236}">
                <a16:creationId xmlns:a16="http://schemas.microsoft.com/office/drawing/2014/main" id="{B10232B1-CAF8-9AFD-815C-FB8F59639875}"/>
              </a:ext>
            </a:extLst>
          </p:cNvPr>
          <p:cNvPicPr>
            <a:picLocks noChangeAspect="1"/>
          </p:cNvPicPr>
          <p:nvPr/>
        </p:nvPicPr>
        <p:blipFill>
          <a:blip r:embed="rId2"/>
          <a:stretch>
            <a:fillRect/>
          </a:stretch>
        </p:blipFill>
        <p:spPr>
          <a:xfrm>
            <a:off x="2343036" y="3687459"/>
            <a:ext cx="2629128" cy="2194750"/>
          </a:xfrm>
          <a:prstGeom prst="rect">
            <a:avLst/>
          </a:prstGeom>
        </p:spPr>
      </p:pic>
      <p:pic>
        <p:nvPicPr>
          <p:cNvPr id="8" name="圖片 7">
            <a:extLst>
              <a:ext uri="{FF2B5EF4-FFF2-40B4-BE49-F238E27FC236}">
                <a16:creationId xmlns:a16="http://schemas.microsoft.com/office/drawing/2014/main" id="{0B020D70-5012-8A3B-EA28-C9196AA4AC78}"/>
              </a:ext>
            </a:extLst>
          </p:cNvPr>
          <p:cNvPicPr>
            <a:picLocks noChangeAspect="1"/>
          </p:cNvPicPr>
          <p:nvPr/>
        </p:nvPicPr>
        <p:blipFill>
          <a:blip r:embed="rId3"/>
          <a:stretch>
            <a:fillRect/>
          </a:stretch>
        </p:blipFill>
        <p:spPr>
          <a:xfrm>
            <a:off x="5651208" y="2582594"/>
            <a:ext cx="4828305" cy="3729306"/>
          </a:xfrm>
          <a:prstGeom prst="rect">
            <a:avLst/>
          </a:prstGeom>
        </p:spPr>
      </p:pic>
      <p:sp>
        <p:nvSpPr>
          <p:cNvPr id="9" name="橢圓 8">
            <a:extLst>
              <a:ext uri="{FF2B5EF4-FFF2-40B4-BE49-F238E27FC236}">
                <a16:creationId xmlns:a16="http://schemas.microsoft.com/office/drawing/2014/main" id="{0CEB0A36-5C6A-9DB1-875A-47504D5662A0}"/>
              </a:ext>
            </a:extLst>
          </p:cNvPr>
          <p:cNvSpPr/>
          <p:nvPr/>
        </p:nvSpPr>
        <p:spPr>
          <a:xfrm>
            <a:off x="6748341" y="4679496"/>
            <a:ext cx="3731172" cy="567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橢圓 9">
            <a:extLst>
              <a:ext uri="{FF2B5EF4-FFF2-40B4-BE49-F238E27FC236}">
                <a16:creationId xmlns:a16="http://schemas.microsoft.com/office/drawing/2014/main" id="{6DD028F1-7525-DE7A-36B6-5DB9F2392477}"/>
              </a:ext>
            </a:extLst>
          </p:cNvPr>
          <p:cNvSpPr/>
          <p:nvPr/>
        </p:nvSpPr>
        <p:spPr>
          <a:xfrm>
            <a:off x="9702111" y="5925450"/>
            <a:ext cx="806629" cy="5030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338694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ABC00F-8ED9-3719-AFB1-9601559B6E5B}"/>
              </a:ext>
            </a:extLst>
          </p:cNvPr>
          <p:cNvSpPr>
            <a:spLocks noGrp="1"/>
          </p:cNvSpPr>
          <p:nvPr>
            <p:ph type="title"/>
          </p:nvPr>
        </p:nvSpPr>
        <p:spPr/>
        <p:txBody>
          <a:bodyPr/>
          <a:lstStyle/>
          <a:p>
            <a:r>
              <a:rPr lang="en-HK" altLang="zh-HK" dirty="0"/>
              <a:t>Copy the web app URL</a:t>
            </a:r>
            <a:endParaRPr lang="zh-HK" altLang="en-US" dirty="0"/>
          </a:p>
        </p:txBody>
      </p:sp>
      <p:sp>
        <p:nvSpPr>
          <p:cNvPr id="3" name="內容版面配置區 2">
            <a:extLst>
              <a:ext uri="{FF2B5EF4-FFF2-40B4-BE49-F238E27FC236}">
                <a16:creationId xmlns:a16="http://schemas.microsoft.com/office/drawing/2014/main" id="{9989C78C-A2AF-E9FA-923D-7C5BEB7C3B94}"/>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56F68257-021D-5CA3-353C-27E566A8721F}"/>
              </a:ext>
            </a:extLst>
          </p:cNvPr>
          <p:cNvPicPr>
            <a:picLocks noChangeAspect="1"/>
          </p:cNvPicPr>
          <p:nvPr/>
        </p:nvPicPr>
        <p:blipFill>
          <a:blip r:embed="rId2"/>
          <a:stretch>
            <a:fillRect/>
          </a:stretch>
        </p:blipFill>
        <p:spPr>
          <a:xfrm>
            <a:off x="3097921" y="1486004"/>
            <a:ext cx="5996157" cy="4690959"/>
          </a:xfrm>
          <a:prstGeom prst="rect">
            <a:avLst/>
          </a:prstGeom>
        </p:spPr>
      </p:pic>
      <p:sp>
        <p:nvSpPr>
          <p:cNvPr id="6" name="橢圓 5">
            <a:extLst>
              <a:ext uri="{FF2B5EF4-FFF2-40B4-BE49-F238E27FC236}">
                <a16:creationId xmlns:a16="http://schemas.microsoft.com/office/drawing/2014/main" id="{7A3C7865-69B0-11B2-94B5-04D2445125EB}"/>
              </a:ext>
            </a:extLst>
          </p:cNvPr>
          <p:cNvSpPr/>
          <p:nvPr/>
        </p:nvSpPr>
        <p:spPr>
          <a:xfrm>
            <a:off x="3097921" y="4314364"/>
            <a:ext cx="806629" cy="5030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676453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428F45-1DEA-A021-FBD9-1FF0E08B01C6}"/>
              </a:ext>
            </a:extLst>
          </p:cNvPr>
          <p:cNvSpPr>
            <a:spLocks noGrp="1"/>
          </p:cNvSpPr>
          <p:nvPr>
            <p:ph type="title"/>
          </p:nvPr>
        </p:nvSpPr>
        <p:spPr/>
        <p:txBody>
          <a:bodyPr/>
          <a:lstStyle/>
          <a:p>
            <a:r>
              <a:rPr lang="en-HK" altLang="zh-HK" dirty="0"/>
              <a:t>Modify the program</a:t>
            </a:r>
            <a:endParaRPr lang="zh-HK" altLang="en-US" dirty="0"/>
          </a:p>
        </p:txBody>
      </p:sp>
      <p:sp>
        <p:nvSpPr>
          <p:cNvPr id="3" name="內容版面配置區 2">
            <a:extLst>
              <a:ext uri="{FF2B5EF4-FFF2-40B4-BE49-F238E27FC236}">
                <a16:creationId xmlns:a16="http://schemas.microsoft.com/office/drawing/2014/main" id="{741FDD10-701C-4A14-AAD4-37CD532E2CB1}"/>
              </a:ext>
            </a:extLst>
          </p:cNvPr>
          <p:cNvSpPr>
            <a:spLocks noGrp="1"/>
          </p:cNvSpPr>
          <p:nvPr>
            <p:ph idx="1"/>
          </p:nvPr>
        </p:nvSpPr>
        <p:spPr/>
        <p:txBody>
          <a:bodyPr/>
          <a:lstStyle/>
          <a:p>
            <a:r>
              <a:rPr lang="en-US" altLang="zh-HK" dirty="0"/>
              <a:t>In the source code SHTC3_Test.ino, find line 7 and paste your web app URL string</a:t>
            </a:r>
          </a:p>
          <a:p>
            <a:r>
              <a:rPr lang="en-US" altLang="zh-HK" dirty="0"/>
              <a:t>Upload the program to the STEM board</a:t>
            </a:r>
            <a:endParaRPr lang="zh-HK" altLang="en-US" dirty="0"/>
          </a:p>
          <a:p>
            <a:endParaRPr lang="zh-HK" altLang="en-US" dirty="0"/>
          </a:p>
        </p:txBody>
      </p:sp>
      <p:pic>
        <p:nvPicPr>
          <p:cNvPr id="5" name="圖片 4">
            <a:extLst>
              <a:ext uri="{FF2B5EF4-FFF2-40B4-BE49-F238E27FC236}">
                <a16:creationId xmlns:a16="http://schemas.microsoft.com/office/drawing/2014/main" id="{AF308686-0250-F408-C19B-AE9B4C3517F7}"/>
              </a:ext>
            </a:extLst>
          </p:cNvPr>
          <p:cNvPicPr>
            <a:picLocks noChangeAspect="1"/>
          </p:cNvPicPr>
          <p:nvPr/>
        </p:nvPicPr>
        <p:blipFill>
          <a:blip r:embed="rId2"/>
          <a:stretch>
            <a:fillRect/>
          </a:stretch>
        </p:blipFill>
        <p:spPr>
          <a:xfrm>
            <a:off x="643417" y="4197761"/>
            <a:ext cx="10905165" cy="1615580"/>
          </a:xfrm>
          <a:prstGeom prst="rect">
            <a:avLst/>
          </a:prstGeom>
        </p:spPr>
      </p:pic>
      <p:sp>
        <p:nvSpPr>
          <p:cNvPr id="6" name="橢圓 5">
            <a:extLst>
              <a:ext uri="{FF2B5EF4-FFF2-40B4-BE49-F238E27FC236}">
                <a16:creationId xmlns:a16="http://schemas.microsoft.com/office/drawing/2014/main" id="{007B8BE8-5A0F-2977-A114-75276AAE270B}"/>
              </a:ext>
            </a:extLst>
          </p:cNvPr>
          <p:cNvSpPr/>
          <p:nvPr/>
        </p:nvSpPr>
        <p:spPr>
          <a:xfrm>
            <a:off x="2470630" y="5053449"/>
            <a:ext cx="8754417" cy="567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083752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B18713-1936-267D-1AD8-58A6D0EA3C7E}"/>
              </a:ext>
            </a:extLst>
          </p:cNvPr>
          <p:cNvSpPr>
            <a:spLocks noGrp="1"/>
          </p:cNvSpPr>
          <p:nvPr>
            <p:ph type="title"/>
          </p:nvPr>
        </p:nvSpPr>
        <p:spPr/>
        <p:txBody>
          <a:bodyPr/>
          <a:lstStyle/>
          <a:p>
            <a:r>
              <a:rPr lang="en-HK" altLang="zh-HK" dirty="0"/>
              <a:t>Logging results</a:t>
            </a:r>
            <a:endParaRPr lang="zh-HK" altLang="en-US" dirty="0"/>
          </a:p>
        </p:txBody>
      </p:sp>
      <p:sp>
        <p:nvSpPr>
          <p:cNvPr id="3" name="內容版面配置區 2">
            <a:extLst>
              <a:ext uri="{FF2B5EF4-FFF2-40B4-BE49-F238E27FC236}">
                <a16:creationId xmlns:a16="http://schemas.microsoft.com/office/drawing/2014/main" id="{05C52162-9230-BA82-D8F6-31213557DC6E}"/>
              </a:ext>
            </a:extLst>
          </p:cNvPr>
          <p:cNvSpPr>
            <a:spLocks noGrp="1"/>
          </p:cNvSpPr>
          <p:nvPr>
            <p:ph idx="1"/>
          </p:nvPr>
        </p:nvSpPr>
        <p:spPr/>
        <p:txBody>
          <a:bodyPr/>
          <a:lstStyle/>
          <a:p>
            <a:endParaRPr lang="zh-HK" altLang="en-US"/>
          </a:p>
        </p:txBody>
      </p:sp>
      <p:pic>
        <p:nvPicPr>
          <p:cNvPr id="5" name="圖片 4">
            <a:extLst>
              <a:ext uri="{FF2B5EF4-FFF2-40B4-BE49-F238E27FC236}">
                <a16:creationId xmlns:a16="http://schemas.microsoft.com/office/drawing/2014/main" id="{5CEFC638-98CA-A60D-0CED-590EFD6666B1}"/>
              </a:ext>
            </a:extLst>
          </p:cNvPr>
          <p:cNvPicPr>
            <a:picLocks noChangeAspect="1"/>
          </p:cNvPicPr>
          <p:nvPr/>
        </p:nvPicPr>
        <p:blipFill>
          <a:blip r:embed="rId2"/>
          <a:stretch>
            <a:fillRect/>
          </a:stretch>
        </p:blipFill>
        <p:spPr>
          <a:xfrm>
            <a:off x="945931" y="1481958"/>
            <a:ext cx="9879724" cy="5248603"/>
          </a:xfrm>
          <a:prstGeom prst="rect">
            <a:avLst/>
          </a:prstGeom>
        </p:spPr>
      </p:pic>
    </p:spTree>
    <p:extLst>
      <p:ext uri="{BB962C8B-B14F-4D97-AF65-F5344CB8AC3E}">
        <p14:creationId xmlns:p14="http://schemas.microsoft.com/office/powerpoint/2010/main" val="3930887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893EB-123B-4B41-8027-68A133F32A46}"/>
              </a:ext>
            </a:extLst>
          </p:cNvPr>
          <p:cNvSpPr>
            <a:spLocks noGrp="1"/>
          </p:cNvSpPr>
          <p:nvPr>
            <p:ph type="title"/>
          </p:nvPr>
        </p:nvSpPr>
        <p:spPr/>
        <p:txBody>
          <a:bodyPr/>
          <a:lstStyle/>
          <a:p>
            <a:r>
              <a:rPr lang="en-US" altLang="zh-HK" dirty="0"/>
              <a:t>Open source Arduino project</a:t>
            </a:r>
            <a:endParaRPr lang="zh-HK" altLang="en-US" dirty="0"/>
          </a:p>
        </p:txBody>
      </p:sp>
      <p:sp>
        <p:nvSpPr>
          <p:cNvPr id="3" name="內容版面配置區 2">
            <a:extLst>
              <a:ext uri="{FF2B5EF4-FFF2-40B4-BE49-F238E27FC236}">
                <a16:creationId xmlns:a16="http://schemas.microsoft.com/office/drawing/2014/main" id="{11337B4D-922B-48BC-99BA-2B5100FA5B1E}"/>
              </a:ext>
            </a:extLst>
          </p:cNvPr>
          <p:cNvSpPr>
            <a:spLocks noGrp="1"/>
          </p:cNvSpPr>
          <p:nvPr>
            <p:ph idx="1"/>
          </p:nvPr>
        </p:nvSpPr>
        <p:spPr/>
        <p:txBody>
          <a:bodyPr/>
          <a:lstStyle/>
          <a:p>
            <a:r>
              <a:rPr lang="en-US" altLang="zh-HK" dirty="0"/>
              <a:t>Arduino projects are usually open-sourced so that the other can modify and improve the project</a:t>
            </a:r>
          </a:p>
          <a:p>
            <a:pPr lvl="1"/>
            <a:r>
              <a:rPr lang="en-US" altLang="zh-HK" dirty="0"/>
              <a:t>Source:</a:t>
            </a:r>
          </a:p>
          <a:p>
            <a:pPr lvl="2"/>
            <a:r>
              <a:rPr lang="en-US" altLang="zh-HK" dirty="0">
                <a:hlinkClick r:id="rId2"/>
              </a:rPr>
              <a:t>https://create.arduino.cc/projecthub</a:t>
            </a:r>
            <a:r>
              <a:rPr lang="en-US" altLang="zh-HK" dirty="0"/>
              <a:t> </a:t>
            </a:r>
          </a:p>
          <a:p>
            <a:pPr lvl="2"/>
            <a:r>
              <a:rPr lang="en-US" altLang="zh-HK" dirty="0">
                <a:hlinkClick r:id="rId3"/>
              </a:rPr>
              <a:t>https://howtomechatronics.com/arduino-projects/</a:t>
            </a:r>
            <a:r>
              <a:rPr lang="en-US" altLang="zh-HK" dirty="0"/>
              <a:t> </a:t>
            </a:r>
          </a:p>
          <a:p>
            <a:pPr lvl="2"/>
            <a:r>
              <a:rPr lang="en-US" altLang="zh-HK" dirty="0">
                <a:hlinkClick r:id="rId4"/>
              </a:rPr>
              <a:t>https://circuitdigest.com/arduino-projects</a:t>
            </a:r>
            <a:r>
              <a:rPr lang="en-US" altLang="zh-HK" dirty="0"/>
              <a:t> </a:t>
            </a:r>
          </a:p>
          <a:p>
            <a:pPr lvl="2"/>
            <a:r>
              <a:rPr lang="en-US" altLang="zh-HK" dirty="0"/>
              <a:t>Textbook</a:t>
            </a:r>
            <a:endParaRPr lang="zh-HK" altLang="en-US" dirty="0"/>
          </a:p>
        </p:txBody>
      </p:sp>
    </p:spTree>
    <p:extLst>
      <p:ext uri="{BB962C8B-B14F-4D97-AF65-F5344CB8AC3E}">
        <p14:creationId xmlns:p14="http://schemas.microsoft.com/office/powerpoint/2010/main" val="3798253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9BE7C-9C7B-4CB0-8F95-F97FE32C5112}"/>
              </a:ext>
            </a:extLst>
          </p:cNvPr>
          <p:cNvSpPr>
            <a:spLocks noGrp="1"/>
          </p:cNvSpPr>
          <p:nvPr>
            <p:ph type="title"/>
          </p:nvPr>
        </p:nvSpPr>
        <p:spPr/>
        <p:txBody>
          <a:bodyPr/>
          <a:lstStyle/>
          <a:p>
            <a:r>
              <a:rPr lang="en-US" altLang="zh-HK" dirty="0"/>
              <a:t>Summary</a:t>
            </a:r>
            <a:endParaRPr lang="zh-HK" altLang="en-US" dirty="0"/>
          </a:p>
        </p:txBody>
      </p:sp>
      <p:sp>
        <p:nvSpPr>
          <p:cNvPr id="3" name="內容版面配置區 2">
            <a:extLst>
              <a:ext uri="{FF2B5EF4-FFF2-40B4-BE49-F238E27FC236}">
                <a16:creationId xmlns:a16="http://schemas.microsoft.com/office/drawing/2014/main" id="{244A614D-462A-4438-B697-031D8222058D}"/>
              </a:ext>
            </a:extLst>
          </p:cNvPr>
          <p:cNvSpPr>
            <a:spLocks noGrp="1"/>
          </p:cNvSpPr>
          <p:nvPr>
            <p:ph idx="1"/>
          </p:nvPr>
        </p:nvSpPr>
        <p:spPr/>
        <p:txBody>
          <a:bodyPr/>
          <a:lstStyle/>
          <a:p>
            <a:r>
              <a:rPr lang="en-US" altLang="zh-HK" dirty="0"/>
              <a:t>Smart Location IoT kit and IOT history are introduced</a:t>
            </a:r>
          </a:p>
          <a:p>
            <a:r>
              <a:rPr lang="en-US" altLang="zh-HK" dirty="0"/>
              <a:t>Wireless communication technology is introduced</a:t>
            </a:r>
          </a:p>
          <a:p>
            <a:r>
              <a:rPr lang="en-US" altLang="zh-HK" dirty="0"/>
              <a:t>Some electronic components are introduced</a:t>
            </a:r>
          </a:p>
          <a:p>
            <a:r>
              <a:rPr lang="en-US" altLang="zh-HK" dirty="0"/>
              <a:t>Data manipulation and analysis using STEM board</a:t>
            </a:r>
          </a:p>
        </p:txBody>
      </p:sp>
    </p:spTree>
    <p:extLst>
      <p:ext uri="{BB962C8B-B14F-4D97-AF65-F5344CB8AC3E}">
        <p14:creationId xmlns:p14="http://schemas.microsoft.com/office/powerpoint/2010/main" val="1875284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BD7E6AE-D33E-438C-8DB6-B9554068AB3F}"/>
              </a:ext>
            </a:extLst>
          </p:cNvPr>
          <p:cNvSpPr>
            <a:spLocks noGrp="1"/>
          </p:cNvSpPr>
          <p:nvPr>
            <p:ph type="ctrTitle"/>
          </p:nvPr>
        </p:nvSpPr>
        <p:spPr/>
        <p:txBody>
          <a:bodyPr/>
          <a:lstStyle/>
          <a:p>
            <a:r>
              <a:rPr lang="en-US" altLang="zh-HK" dirty="0"/>
              <a:t>Thank you…</a:t>
            </a:r>
            <a:endParaRPr lang="zh-HK" altLang="en-US" dirty="0"/>
          </a:p>
        </p:txBody>
      </p:sp>
      <p:sp>
        <p:nvSpPr>
          <p:cNvPr id="5" name="副標題 4">
            <a:extLst>
              <a:ext uri="{FF2B5EF4-FFF2-40B4-BE49-F238E27FC236}">
                <a16:creationId xmlns:a16="http://schemas.microsoft.com/office/drawing/2014/main" id="{349133C6-9CCE-424E-AC44-DA079F8345E3}"/>
              </a:ext>
            </a:extLst>
          </p:cNvPr>
          <p:cNvSpPr>
            <a:spLocks noGrp="1"/>
          </p:cNvSpPr>
          <p:nvPr>
            <p:ph type="subTitle" idx="1"/>
          </p:nvPr>
        </p:nvSpPr>
        <p:spPr/>
        <p:txBody>
          <a:bodyPr/>
          <a:lstStyle/>
          <a:p>
            <a:endParaRPr lang="zh-HK" altLang="en-US"/>
          </a:p>
        </p:txBody>
      </p:sp>
    </p:spTree>
    <p:extLst>
      <p:ext uri="{BB962C8B-B14F-4D97-AF65-F5344CB8AC3E}">
        <p14:creationId xmlns:p14="http://schemas.microsoft.com/office/powerpoint/2010/main" val="209702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B05C39-D95B-44F0-B3D9-18150F02426D}"/>
              </a:ext>
            </a:extLst>
          </p:cNvPr>
          <p:cNvSpPr>
            <a:spLocks noGrp="1"/>
          </p:cNvSpPr>
          <p:nvPr>
            <p:ph type="title"/>
          </p:nvPr>
        </p:nvSpPr>
        <p:spPr/>
        <p:txBody>
          <a:bodyPr/>
          <a:lstStyle/>
          <a:p>
            <a:r>
              <a:rPr lang="en-US" altLang="zh-HK" dirty="0"/>
              <a:t>IOT model</a:t>
            </a:r>
            <a:endParaRPr lang="zh-HK" altLang="en-US" dirty="0"/>
          </a:p>
        </p:txBody>
      </p:sp>
      <p:sp>
        <p:nvSpPr>
          <p:cNvPr id="6" name="內容版面配置區 5">
            <a:extLst>
              <a:ext uri="{FF2B5EF4-FFF2-40B4-BE49-F238E27FC236}">
                <a16:creationId xmlns:a16="http://schemas.microsoft.com/office/drawing/2014/main" id="{F2DCA91C-B627-DFF7-BB49-FE01ED37E5AE}"/>
              </a:ext>
            </a:extLst>
          </p:cNvPr>
          <p:cNvSpPr>
            <a:spLocks noGrp="1"/>
          </p:cNvSpPr>
          <p:nvPr>
            <p:ph idx="1"/>
          </p:nvPr>
        </p:nvSpPr>
        <p:spPr/>
        <p:txBody>
          <a:bodyPr/>
          <a:lstStyle/>
          <a:p>
            <a:endParaRPr lang="zh-HK" altLang="en-US"/>
          </a:p>
        </p:txBody>
      </p:sp>
      <p:pic>
        <p:nvPicPr>
          <p:cNvPr id="1026" name="Picture 2" descr="Data Computing Models in IoT">
            <a:extLst>
              <a:ext uri="{FF2B5EF4-FFF2-40B4-BE49-F238E27FC236}">
                <a16:creationId xmlns:a16="http://schemas.microsoft.com/office/drawing/2014/main" id="{7C61C260-96D8-070C-53F7-E29B36B06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112" y="1334424"/>
            <a:ext cx="6887166" cy="484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5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1D9E31-B982-44D8-8AA3-F0D4879CA1D7}"/>
              </a:ext>
            </a:extLst>
          </p:cNvPr>
          <p:cNvSpPr>
            <a:spLocks noGrp="1"/>
          </p:cNvSpPr>
          <p:nvPr>
            <p:ph type="title"/>
          </p:nvPr>
        </p:nvSpPr>
        <p:spPr/>
        <p:txBody>
          <a:bodyPr/>
          <a:lstStyle/>
          <a:p>
            <a:r>
              <a:rPr lang="en-US" altLang="zh-HK" dirty="0"/>
              <a:t>Embedded system</a:t>
            </a:r>
            <a:endParaRPr lang="zh-HK" altLang="en-US" dirty="0"/>
          </a:p>
        </p:txBody>
      </p:sp>
      <p:sp>
        <p:nvSpPr>
          <p:cNvPr id="3" name="內容版面配置區 2">
            <a:extLst>
              <a:ext uri="{FF2B5EF4-FFF2-40B4-BE49-F238E27FC236}">
                <a16:creationId xmlns:a16="http://schemas.microsoft.com/office/drawing/2014/main" id="{88E7718A-9616-47D3-9909-E676E78E56BE}"/>
              </a:ext>
            </a:extLst>
          </p:cNvPr>
          <p:cNvSpPr>
            <a:spLocks noGrp="1"/>
          </p:cNvSpPr>
          <p:nvPr>
            <p:ph idx="1"/>
          </p:nvPr>
        </p:nvSpPr>
        <p:spPr/>
        <p:txBody>
          <a:bodyPr>
            <a:normAutofit/>
          </a:bodyPr>
          <a:lstStyle/>
          <a:p>
            <a:r>
              <a:rPr lang="en-US" altLang="zh-HK" dirty="0"/>
              <a:t>An </a:t>
            </a:r>
            <a:r>
              <a:rPr lang="en-US" altLang="zh-HK" dirty="0">
                <a:solidFill>
                  <a:srgbClr val="FF0000"/>
                </a:solidFill>
              </a:rPr>
              <a:t>embedded system </a:t>
            </a:r>
            <a:r>
              <a:rPr lang="en-US" altLang="zh-HK" dirty="0"/>
              <a:t>is a combination of computer hardware and software, either fixed in capability or programmable, designed for a specific function or functions within a larger system. </a:t>
            </a:r>
          </a:p>
          <a:p>
            <a:r>
              <a:rPr lang="en-US" altLang="zh-HK" dirty="0"/>
              <a:t>Nowadays, they are in </a:t>
            </a:r>
            <a:r>
              <a:rPr lang="en-US" altLang="zh-HK" dirty="0">
                <a:solidFill>
                  <a:srgbClr val="FF0000"/>
                </a:solidFill>
              </a:rPr>
              <a:t>hand-held size, light-weighted and cheap</a:t>
            </a:r>
            <a:r>
              <a:rPr lang="en-US" altLang="zh-HK" dirty="0"/>
              <a:t>.</a:t>
            </a:r>
          </a:p>
          <a:p>
            <a:r>
              <a:rPr lang="en-US" altLang="zh-HK" dirty="0"/>
              <a:t>Examples:</a:t>
            </a:r>
          </a:p>
          <a:p>
            <a:pPr lvl="1"/>
            <a:r>
              <a:rPr lang="en-US" altLang="zh-HK" dirty="0"/>
              <a:t>Nvidia Jetson</a:t>
            </a:r>
          </a:p>
          <a:p>
            <a:pPr lvl="1"/>
            <a:r>
              <a:rPr lang="en-US" altLang="zh-HK" dirty="0"/>
              <a:t>Raspberry Pi</a:t>
            </a:r>
          </a:p>
          <a:p>
            <a:pPr lvl="1"/>
            <a:r>
              <a:rPr lang="en-US" altLang="zh-HK" dirty="0" err="1"/>
              <a:t>Micro:bit</a:t>
            </a:r>
            <a:endParaRPr lang="en-US" altLang="zh-HK" dirty="0"/>
          </a:p>
          <a:p>
            <a:pPr lvl="1"/>
            <a:r>
              <a:rPr lang="en-US" altLang="zh-HK" dirty="0"/>
              <a:t>Arduino</a:t>
            </a:r>
          </a:p>
          <a:p>
            <a:pPr lvl="1"/>
            <a:r>
              <a:rPr lang="en-US" altLang="zh-HK" dirty="0"/>
              <a:t>ESP8266</a:t>
            </a:r>
            <a:endParaRPr lang="zh-HK" altLang="en-US" dirty="0"/>
          </a:p>
        </p:txBody>
      </p:sp>
      <p:pic>
        <p:nvPicPr>
          <p:cNvPr id="2050" name="Picture 2" descr="What is an embedded system?">
            <a:extLst>
              <a:ext uri="{FF2B5EF4-FFF2-40B4-BE49-F238E27FC236}">
                <a16:creationId xmlns:a16="http://schemas.microsoft.com/office/drawing/2014/main" id="{43F2FC96-7945-81FA-22BD-672E96A6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257" y="3657742"/>
            <a:ext cx="3633226" cy="22936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arn embedded system online |Embedded system| Electronichunters">
            <a:extLst>
              <a:ext uri="{FF2B5EF4-FFF2-40B4-BE49-F238E27FC236}">
                <a16:creationId xmlns:a16="http://schemas.microsoft.com/office/drawing/2014/main" id="{E01EBC51-F1D2-9D7C-427E-0218A34A8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244" y="3641175"/>
            <a:ext cx="3352473" cy="235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71420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25875DB27BBA43AE92507D57ABE633" ma:contentTypeVersion="17" ma:contentTypeDescription="Create a new document." ma:contentTypeScope="" ma:versionID="c05a6fc739ad7f953c9e25678f459abe">
  <xsd:schema xmlns:xsd="http://www.w3.org/2001/XMLSchema" xmlns:xs="http://www.w3.org/2001/XMLSchema" xmlns:p="http://schemas.microsoft.com/office/2006/metadata/properties" xmlns:ns2="c8b8f74e-d2bf-4c3e-828b-99fe8f457695" xmlns:ns3="f7381246-8853-48a0-a9b4-cf3d01160741" targetNamespace="http://schemas.microsoft.com/office/2006/metadata/properties" ma:root="true" ma:fieldsID="62145001826cacb4161c45ea4215671e" ns2:_="" ns3:_="">
    <xsd:import namespace="c8b8f74e-d2bf-4c3e-828b-99fe8f457695"/>
    <xsd:import namespace="f7381246-8853-48a0-a9b4-cf3d0116074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Location" minOccurs="0"/>
                <xsd:element ref="ns2:_Flow_SignoffStatu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8f74e-d2bf-4c3e-828b-99fe8f4576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216694c-fa8b-4d4e-9c9b-3927a6476ad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description="" ma:indexed="true" ma:internalName="MediaServiceLocation"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7381246-8853-48a0-a9b4-cf3d0116074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b91af4f-b027-4106-b836-319138cae64e}" ma:internalName="TaxCatchAll" ma:showField="CatchAllData" ma:web="f7381246-8853-48a0-a9b4-cf3d01160741">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8b8f74e-d2bf-4c3e-828b-99fe8f457695">
      <Terms xmlns="http://schemas.microsoft.com/office/infopath/2007/PartnerControls"/>
    </lcf76f155ced4ddcb4097134ff3c332f>
    <TaxCatchAll xmlns="f7381246-8853-48a0-a9b4-cf3d01160741" xsi:nil="true"/>
    <_Flow_SignoffStatus xmlns="c8b8f74e-d2bf-4c3e-828b-99fe8f457695" xsi:nil="true"/>
  </documentManagement>
</p:properties>
</file>

<file path=customXml/itemProps1.xml><?xml version="1.0" encoding="utf-8"?>
<ds:datastoreItem xmlns:ds="http://schemas.openxmlformats.org/officeDocument/2006/customXml" ds:itemID="{26809508-2A9E-4E5C-AEC8-3CBE417CBE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8f74e-d2bf-4c3e-828b-99fe8f457695"/>
    <ds:schemaRef ds:uri="f7381246-8853-48a0-a9b4-cf3d011607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106D98-69D8-449F-B588-1B18BB4D731E}">
  <ds:schemaRefs>
    <ds:schemaRef ds:uri="http://schemas.microsoft.com/sharepoint/v3/contenttype/forms"/>
  </ds:schemaRefs>
</ds:datastoreItem>
</file>

<file path=customXml/itemProps3.xml><?xml version="1.0" encoding="utf-8"?>
<ds:datastoreItem xmlns:ds="http://schemas.openxmlformats.org/officeDocument/2006/customXml" ds:itemID="{ABAD6099-7A22-420D-9A9F-33450EBC7ABF}">
  <ds:schemaRefs>
    <ds:schemaRef ds:uri="http://schemas.microsoft.com/office/2006/metadata/properties"/>
    <ds:schemaRef ds:uri="http://schemas.microsoft.com/office/infopath/2007/PartnerControls"/>
    <ds:schemaRef ds:uri="c8b8f74e-d2bf-4c3e-828b-99fe8f457695"/>
    <ds:schemaRef ds:uri="f7381246-8853-48a0-a9b4-cf3d01160741"/>
  </ds:schemaRefs>
</ds:datastoreItem>
</file>

<file path=docProps/app.xml><?xml version="1.0" encoding="utf-8"?>
<Properties xmlns="http://schemas.openxmlformats.org/officeDocument/2006/extended-properties" xmlns:vt="http://schemas.openxmlformats.org/officeDocument/2006/docPropsVTypes">
  <TotalTime>638</TotalTime>
  <Words>2173</Words>
  <Application>Microsoft Office PowerPoint</Application>
  <PresentationFormat>寬螢幕</PresentationFormat>
  <Paragraphs>284</Paragraphs>
  <Slides>77</Slides>
  <Notes>1</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77</vt:i4>
      </vt:variant>
    </vt:vector>
  </HeadingPairs>
  <TitlesOfParts>
    <vt:vector size="83" baseType="lpstr">
      <vt:lpstr>Arial</vt:lpstr>
      <vt:lpstr>Calibri</vt:lpstr>
      <vt:lpstr>Calibri Light</vt:lpstr>
      <vt:lpstr>Noto serif</vt:lpstr>
      <vt:lpstr>Times New Roman</vt:lpstr>
      <vt:lpstr>Office 佈景主題</vt:lpstr>
      <vt:lpstr>Seminar on AI &amp; Technology Innovation</vt:lpstr>
      <vt:lpstr>Lecturer information</vt:lpstr>
      <vt:lpstr>Day 1: Wireless IoT Technologies and Applications </vt:lpstr>
      <vt:lpstr>What is Internet of Things (IOT)?</vt:lpstr>
      <vt:lpstr>Industrial revolution</vt:lpstr>
      <vt:lpstr>Smart City Development in Hong Kong</vt:lpstr>
      <vt:lpstr>Example</vt:lpstr>
      <vt:lpstr>IOT model</vt:lpstr>
      <vt:lpstr>Embedded system</vt:lpstr>
      <vt:lpstr>Electronic communication</vt:lpstr>
      <vt:lpstr>Wire and wireless communication</vt:lpstr>
      <vt:lpstr>Wireless IoT communication technologies</vt:lpstr>
      <vt:lpstr>Bluetooth and Bluetooth Low Energy (BLE)</vt:lpstr>
      <vt:lpstr>Wi-Fi</vt:lpstr>
      <vt:lpstr>Zigbee</vt:lpstr>
      <vt:lpstr>Z-wave</vt:lpstr>
      <vt:lpstr>Near Field Communication (NFC)</vt:lpstr>
      <vt:lpstr>Long-range communication technologies</vt:lpstr>
      <vt:lpstr>Long Range Wide Area Network</vt:lpstr>
      <vt:lpstr>Sigfox</vt:lpstr>
      <vt:lpstr>Narrowband-IoT</vt:lpstr>
      <vt:lpstr>Long-Term Evolution for Machines </vt:lpstr>
      <vt:lpstr>Wireless communication technology selection criteria</vt:lpstr>
      <vt:lpstr>IoT applications (Smart home)</vt:lpstr>
      <vt:lpstr>IoT applications (Industrial IoT)</vt:lpstr>
      <vt:lpstr>IoT applications (Smart Cities)</vt:lpstr>
      <vt:lpstr>IoT applications (Healthcare)</vt:lpstr>
      <vt:lpstr>IoT applications (Agriculture)</vt:lpstr>
      <vt:lpstr>IoT practice – Smart Location IoT kit</vt:lpstr>
      <vt:lpstr>STMicroelectronics processors</vt:lpstr>
      <vt:lpstr>Hardware package</vt:lpstr>
      <vt:lpstr>Hardware package</vt:lpstr>
      <vt:lpstr>How to assemble?</vt:lpstr>
      <vt:lpstr>Data Analysis</vt:lpstr>
      <vt:lpstr>Data analysis application</vt:lpstr>
      <vt:lpstr>Resource management using Github</vt:lpstr>
      <vt:lpstr>Grove environmental sensors</vt:lpstr>
      <vt:lpstr>Grove motion sensors</vt:lpstr>
      <vt:lpstr>Grove wireless modules</vt:lpstr>
      <vt:lpstr>Grove user interface modules</vt:lpstr>
      <vt:lpstr>Grove physical sensors</vt:lpstr>
      <vt:lpstr>Application examples</vt:lpstr>
      <vt:lpstr>Arduino unmanned aircraft</vt:lpstr>
      <vt:lpstr>Arduino robot arm</vt:lpstr>
      <vt:lpstr>Usage of breadboard</vt:lpstr>
      <vt:lpstr>Electronic component basic</vt:lpstr>
      <vt:lpstr>breadboard evaluation </vt:lpstr>
      <vt:lpstr>Arduino Integrated Development Environment</vt:lpstr>
      <vt:lpstr>Arduino IDE</vt:lpstr>
      <vt:lpstr>Arduino program structure</vt:lpstr>
      <vt:lpstr>Configuration for Arduino ide</vt:lpstr>
      <vt:lpstr>Configuration for Arduino ide</vt:lpstr>
      <vt:lpstr>Configuration for Arduino ide</vt:lpstr>
      <vt:lpstr>Configuration for Arduino ide</vt:lpstr>
      <vt:lpstr>Configuration for Arduino ide</vt:lpstr>
      <vt:lpstr>Resource management using Github</vt:lpstr>
      <vt:lpstr>Resource management using Github</vt:lpstr>
      <vt:lpstr>Compile and upload the program</vt:lpstr>
      <vt:lpstr>PowerPoint 簡報</vt:lpstr>
      <vt:lpstr>WiFi Connection</vt:lpstr>
      <vt:lpstr>Sensor connection and result display</vt:lpstr>
      <vt:lpstr>PowerPoint 簡報</vt:lpstr>
      <vt:lpstr>Test the data logging</vt:lpstr>
      <vt:lpstr>Test the data logging</vt:lpstr>
      <vt:lpstr>Show data in dash board</vt:lpstr>
      <vt:lpstr>Data logging using Google sheet and apps script</vt:lpstr>
      <vt:lpstr>Prepare a Google Sheet</vt:lpstr>
      <vt:lpstr>PowerPoint 簡報</vt:lpstr>
      <vt:lpstr>Open the Apps Script</vt:lpstr>
      <vt:lpstr>Modify the Apps Script</vt:lpstr>
      <vt:lpstr>Deploy the Apps Script</vt:lpstr>
      <vt:lpstr>Copy the web app URL</vt:lpstr>
      <vt:lpstr>Modify the program</vt:lpstr>
      <vt:lpstr>Logging results</vt:lpstr>
      <vt:lpstr>Open source Arduino project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 hazard Analysis, control &amp; turning point</dc:title>
  <dc:creator>Dr.Liu</dc:creator>
  <cp:lastModifiedBy>Catherine Chan</cp:lastModifiedBy>
  <cp:revision>117</cp:revision>
  <dcterms:created xsi:type="dcterms:W3CDTF">2021-02-05T08:06:00Z</dcterms:created>
  <dcterms:modified xsi:type="dcterms:W3CDTF">2025-01-09T05:41:53Z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ContentTypeId">
    <vt:lpwstr>0x0101008C25875DB27BBA43AE92507D57ABE633</vt:lpwstr>
  </property>
</Properties>
</file>